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B_52CEA8CC.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7" r:id="rId3"/>
    <p:sldId id="271" r:id="rId4"/>
    <p:sldId id="264" r:id="rId5"/>
    <p:sldId id="270" r:id="rId6"/>
    <p:sldId id="269" r:id="rId7"/>
    <p:sldId id="266" r:id="rId8"/>
    <p:sldId id="261"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6AA1D-2FCA-8A29-AC92-B98B9C5D00C4}" name="守屋　智晶" initials="守屋" userId="S::kmm2559322@stu.o-hara.ac.jp::80d671af-f806-4b12-a191-1e3de93c1c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52525"/>
    <a:srgbClr val="15608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BB80580-A3E1-2663-66DA-89299CD49BBC}" v="11" dt="2025-11-21T00:04:14.486"/>
    <p1510:client id="{622B8CED-9AD4-4BF3-9E63-3DF1C461976D}" v="3" dt="2025-11-21T00:20:24.192"/>
    <p1510:client id="{7B9DC404-E2E3-0C0E-FC1F-C179C3C39230}" v="22" dt="2025-11-20T23:38:25.813"/>
    <p1510:client id="{A123E44D-CEA0-E090-2CE3-CFA1E93C9EC7}" v="1" dt="2025-11-21T00:19:20.619"/>
    <p1510:client id="{A1BF9724-962D-ECDB-32B7-4C75F4CC5524}" v="122" dt="2025-11-21T00:33:07.555"/>
    <p1510:client id="{CCBC12BA-7CAA-9826-4428-5B95F0CB274A}" v="72" dt="2025-11-21T06:20:25.354"/>
    <p1510:client id="{CF831B90-4A2F-EDCD-EB64-A1BC7ADACF22}" v="77" dt="2025-11-21T03:07:28.940"/>
    <p1510:client id="{F8B41AC0-D755-444D-3C89-E877BD8B61E5}" v="2" dt="2025-11-21T00:04:59.687"/>
    <p1510:client id="{F8C9EFD3-43C8-3336-36CE-5539F1A424BD}" v="13" dt="2025-11-20T23:24:48.832"/>
    <p1510:client id="{FAE3E86D-6731-C78D-A135-EB8C987EF3F0}" v="3" dt="2025-11-21T03:51:42.43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17" Type="http://schemas.microsoft.com/office/2018/10/relationships/authors" Target="author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守屋　智晶" userId="S::kmm2559322@stu.o-hara.ac.jp::80d671af-f806-4b12-a191-1e3de93c1c05" providerId="AD" clId="Web-{CF831B90-4A2F-EDCD-EB64-A1BC7ADACF22}"/>
    <pc:docChg chg="delSld modSld">
      <pc:chgData name="守屋　智晶" userId="S::kmm2559322@stu.o-hara.ac.jp::80d671af-f806-4b12-a191-1e3de93c1c05" providerId="AD" clId="Web-{CF831B90-4A2F-EDCD-EB64-A1BC7ADACF22}" dt="2025-11-21T03:07:28.940" v="78" actId="1076"/>
      <pc:docMkLst>
        <pc:docMk/>
      </pc:docMkLst>
      <pc:sldChg chg="del">
        <pc:chgData name="守屋　智晶" userId="S::kmm2559322@stu.o-hara.ac.jp::80d671af-f806-4b12-a191-1e3de93c1c05" providerId="AD" clId="Web-{CF831B90-4A2F-EDCD-EB64-A1BC7ADACF22}" dt="2025-11-21T02:44:22.668" v="60"/>
        <pc:sldMkLst>
          <pc:docMk/>
          <pc:sldMk cId="3647348463" sldId="257"/>
        </pc:sldMkLst>
      </pc:sldChg>
      <pc:sldChg chg="del">
        <pc:chgData name="守屋　智晶" userId="S::kmm2559322@stu.o-hara.ac.jp::80d671af-f806-4b12-a191-1e3de93c1c05" providerId="AD" clId="Web-{CF831B90-4A2F-EDCD-EB64-A1BC7ADACF22}" dt="2025-11-21T02:44:06.855" v="58"/>
        <pc:sldMkLst>
          <pc:docMk/>
          <pc:sldMk cId="1487242091" sldId="259"/>
        </pc:sldMkLst>
      </pc:sldChg>
      <pc:sldChg chg="modSp">
        <pc:chgData name="守屋　智晶" userId="S::kmm2559322@stu.o-hara.ac.jp::80d671af-f806-4b12-a191-1e3de93c1c05" providerId="AD" clId="Web-{CF831B90-4A2F-EDCD-EB64-A1BC7ADACF22}" dt="2025-11-21T03:05:26.999" v="64" actId="20577"/>
        <pc:sldMkLst>
          <pc:docMk/>
          <pc:sldMk cId="3321065712" sldId="261"/>
        </pc:sldMkLst>
        <pc:spChg chg="mod">
          <ac:chgData name="守屋　智晶" userId="S::kmm2559322@stu.o-hara.ac.jp::80d671af-f806-4b12-a191-1e3de93c1c05" providerId="AD" clId="Web-{CF831B90-4A2F-EDCD-EB64-A1BC7ADACF22}" dt="2025-11-21T03:05:26.999" v="64" actId="20577"/>
          <ac:spMkLst>
            <pc:docMk/>
            <pc:sldMk cId="3321065712" sldId="261"/>
            <ac:spMk id="3" creationId="{B7C004FF-23F4-ADD5-8698-F22922F36EFF}"/>
          </ac:spMkLst>
        </pc:spChg>
      </pc:sldChg>
      <pc:sldChg chg="del">
        <pc:chgData name="守屋　智晶" userId="S::kmm2559322@stu.o-hara.ac.jp::80d671af-f806-4b12-a191-1e3de93c1c05" providerId="AD" clId="Web-{CF831B90-4A2F-EDCD-EB64-A1BC7ADACF22}" dt="2025-11-21T02:44:05.589" v="57"/>
        <pc:sldMkLst>
          <pc:docMk/>
          <pc:sldMk cId="554903915" sldId="265"/>
        </pc:sldMkLst>
      </pc:sldChg>
      <pc:sldChg chg="modSp">
        <pc:chgData name="守屋　智晶" userId="S::kmm2559322@stu.o-hara.ac.jp::80d671af-f806-4b12-a191-1e3de93c1c05" providerId="AD" clId="Web-{CF831B90-4A2F-EDCD-EB64-A1BC7ADACF22}" dt="2025-11-21T03:07:28.940" v="78" actId="1076"/>
        <pc:sldMkLst>
          <pc:docMk/>
          <pc:sldMk cId="1389275340" sldId="267"/>
        </pc:sldMkLst>
        <pc:spChg chg="mod">
          <ac:chgData name="守屋　智晶" userId="S::kmm2559322@stu.o-hara.ac.jp::80d671af-f806-4b12-a191-1e3de93c1c05" providerId="AD" clId="Web-{CF831B90-4A2F-EDCD-EB64-A1BC7ADACF22}" dt="2025-11-21T03:07:28.940" v="78" actId="1076"/>
          <ac:spMkLst>
            <pc:docMk/>
            <pc:sldMk cId="1389275340" sldId="267"/>
            <ac:spMk id="3" creationId="{625D7391-C92D-93BE-6961-AEB718E4EECB}"/>
          </ac:spMkLst>
        </pc:spChg>
      </pc:sldChg>
      <pc:sldChg chg="del">
        <pc:chgData name="守屋　智晶" userId="S::kmm2559322@stu.o-hara.ac.jp::80d671af-f806-4b12-a191-1e3de93c1c05" providerId="AD" clId="Web-{CF831B90-4A2F-EDCD-EB64-A1BC7ADACF22}" dt="2025-11-21T02:44:17.480" v="59"/>
        <pc:sldMkLst>
          <pc:docMk/>
          <pc:sldMk cId="2120469907" sldId="268"/>
        </pc:sldMkLst>
      </pc:sldChg>
      <pc:sldChg chg="addSp modSp">
        <pc:chgData name="守屋　智晶" userId="S::kmm2559322@stu.o-hara.ac.jp::80d671af-f806-4b12-a191-1e3de93c1c05" providerId="AD" clId="Web-{CF831B90-4A2F-EDCD-EB64-A1BC7ADACF22}" dt="2025-11-21T03:06:39.251" v="68" actId="20577"/>
        <pc:sldMkLst>
          <pc:docMk/>
          <pc:sldMk cId="998682837" sldId="271"/>
        </pc:sldMkLst>
        <pc:spChg chg="add mod">
          <ac:chgData name="守屋　智晶" userId="S::kmm2559322@stu.o-hara.ac.jp::80d671af-f806-4b12-a191-1e3de93c1c05" providerId="AD" clId="Web-{CF831B90-4A2F-EDCD-EB64-A1BC7ADACF22}" dt="2025-11-21T03:06:39.251" v="68" actId="20577"/>
          <ac:spMkLst>
            <pc:docMk/>
            <pc:sldMk cId="998682837" sldId="271"/>
            <ac:spMk id="13" creationId="{ADDF8455-4DC7-F374-BFC4-562EE5C39A0C}"/>
          </ac:spMkLst>
        </pc:spChg>
      </pc:sldChg>
    </pc:docChg>
  </pc:docChgLst>
  <pc:docChgLst>
    <pc:chgData name="守屋　智晶" userId="S::kmm2559322@stu.o-hara.ac.jp::80d671af-f806-4b12-a191-1e3de93c1c05" providerId="AD" clId="Web-{A1BF9724-962D-ECDB-32B7-4C75F4CC5524}"/>
    <pc:docChg chg="modSld sldOrd">
      <pc:chgData name="守屋　智晶" userId="S::kmm2559322@stu.o-hara.ac.jp::80d671af-f806-4b12-a191-1e3de93c1c05" providerId="AD" clId="Web-{A1BF9724-962D-ECDB-32B7-4C75F4CC5524}" dt="2025-11-21T00:33:07.555" v="118" actId="20577"/>
      <pc:docMkLst>
        <pc:docMk/>
      </pc:docMkLst>
      <pc:sldChg chg="modSp">
        <pc:chgData name="守屋　智晶" userId="S::kmm2559322@stu.o-hara.ac.jp::80d671af-f806-4b12-a191-1e3de93c1c05" providerId="AD" clId="Web-{A1BF9724-962D-ECDB-32B7-4C75F4CC5524}" dt="2025-11-21T00:23:45.817" v="4" actId="1076"/>
        <pc:sldMkLst>
          <pc:docMk/>
          <pc:sldMk cId="2128380218" sldId="256"/>
        </pc:sldMkLst>
        <pc:picChg chg="mod">
          <ac:chgData name="守屋　智晶" userId="S::kmm2559322@stu.o-hara.ac.jp::80d671af-f806-4b12-a191-1e3de93c1c05" providerId="AD" clId="Web-{A1BF9724-962D-ECDB-32B7-4C75F4CC5524}" dt="2025-11-21T00:23:45.817" v="4" actId="1076"/>
          <ac:picMkLst>
            <pc:docMk/>
            <pc:sldMk cId="2128380218" sldId="256"/>
            <ac:picMk id="4" creationId="{AEB6A05B-A3C5-6844-9CE1-7F6EED443DD0}"/>
          </ac:picMkLst>
        </pc:picChg>
      </pc:sldChg>
      <pc:sldChg chg="modSp">
        <pc:chgData name="守屋　智晶" userId="S::kmm2559322@stu.o-hara.ac.jp::80d671af-f806-4b12-a191-1e3de93c1c05" providerId="AD" clId="Web-{A1BF9724-962D-ECDB-32B7-4C75F4CC5524}" dt="2025-11-21T00:25:35.959" v="25" actId="1076"/>
        <pc:sldMkLst>
          <pc:docMk/>
          <pc:sldMk cId="259274162" sldId="264"/>
        </pc:sldMkLst>
        <pc:spChg chg="mod">
          <ac:chgData name="守屋　智晶" userId="S::kmm2559322@stu.o-hara.ac.jp::80d671af-f806-4b12-a191-1e3de93c1c05" providerId="AD" clId="Web-{A1BF9724-962D-ECDB-32B7-4C75F4CC5524}" dt="2025-11-21T00:25:35.959" v="24" actId="1076"/>
          <ac:spMkLst>
            <pc:docMk/>
            <pc:sldMk cId="259274162" sldId="264"/>
            <ac:spMk id="3" creationId="{F81139B6-B49D-9186-5ECB-31C011FC4126}"/>
          </ac:spMkLst>
        </pc:spChg>
        <pc:spChg chg="mod">
          <ac:chgData name="守屋　智晶" userId="S::kmm2559322@stu.o-hara.ac.jp::80d671af-f806-4b12-a191-1e3de93c1c05" providerId="AD" clId="Web-{A1BF9724-962D-ECDB-32B7-4C75F4CC5524}" dt="2025-11-21T00:25:35.959" v="22" actId="1076"/>
          <ac:spMkLst>
            <pc:docMk/>
            <pc:sldMk cId="259274162" sldId="264"/>
            <ac:spMk id="126" creationId="{03B8950D-1609-9E9D-BA8C-58FB16817F17}"/>
          </ac:spMkLst>
        </pc:spChg>
        <pc:spChg chg="mod">
          <ac:chgData name="守屋　智晶" userId="S::kmm2559322@stu.o-hara.ac.jp::80d671af-f806-4b12-a191-1e3de93c1c05" providerId="AD" clId="Web-{A1BF9724-962D-ECDB-32B7-4C75F4CC5524}" dt="2025-11-21T00:25:35.959" v="21" actId="1076"/>
          <ac:spMkLst>
            <pc:docMk/>
            <pc:sldMk cId="259274162" sldId="264"/>
            <ac:spMk id="127" creationId="{9C900AD6-AF4C-F710-4E72-FD7501B7E737}"/>
          </ac:spMkLst>
        </pc:spChg>
        <pc:spChg chg="mod">
          <ac:chgData name="守屋　智晶" userId="S::kmm2559322@stu.o-hara.ac.jp::80d671af-f806-4b12-a191-1e3de93c1c05" providerId="AD" clId="Web-{A1BF9724-962D-ECDB-32B7-4C75F4CC5524}" dt="2025-11-21T00:25:35.959" v="20" actId="1076"/>
          <ac:spMkLst>
            <pc:docMk/>
            <pc:sldMk cId="259274162" sldId="264"/>
            <ac:spMk id="128" creationId="{E940C71F-C17F-EB1D-4460-8A4C5A2DC2E2}"/>
          </ac:spMkLst>
        </pc:spChg>
        <pc:grpChg chg="mod">
          <ac:chgData name="守屋　智晶" userId="S::kmm2559322@stu.o-hara.ac.jp::80d671af-f806-4b12-a191-1e3de93c1c05" providerId="AD" clId="Web-{A1BF9724-962D-ECDB-32B7-4C75F4CC5524}" dt="2025-11-21T00:25:35.959" v="23" actId="1076"/>
          <ac:grpSpMkLst>
            <pc:docMk/>
            <pc:sldMk cId="259274162" sldId="264"/>
            <ac:grpSpMk id="38" creationId="{BBD79558-E28B-C5D9-9B52-EBBE8B41CEA5}"/>
          </ac:grpSpMkLst>
        </pc:grpChg>
        <pc:picChg chg="mod">
          <ac:chgData name="守屋　智晶" userId="S::kmm2559322@stu.o-hara.ac.jp::80d671af-f806-4b12-a191-1e3de93c1c05" providerId="AD" clId="Web-{A1BF9724-962D-ECDB-32B7-4C75F4CC5524}" dt="2025-11-21T00:25:35.959" v="25" actId="1076"/>
          <ac:picMkLst>
            <pc:docMk/>
            <pc:sldMk cId="259274162" sldId="264"/>
            <ac:picMk id="10" creationId="{C730FC47-F63C-8C27-D6B7-C594A70AEC99}"/>
          </ac:picMkLst>
        </pc:picChg>
      </pc:sldChg>
      <pc:sldChg chg="modNotes">
        <pc:chgData name="守屋　智晶" userId="S::kmm2559322@stu.o-hara.ac.jp::80d671af-f806-4b12-a191-1e3de93c1c05" providerId="AD" clId="Web-{A1BF9724-962D-ECDB-32B7-4C75F4CC5524}" dt="2025-11-21T00:22:13.878" v="1"/>
        <pc:sldMkLst>
          <pc:docMk/>
          <pc:sldMk cId="1389275340" sldId="267"/>
        </pc:sldMkLst>
      </pc:sldChg>
      <pc:sldChg chg="addSp delSp modSp ord">
        <pc:chgData name="守屋　智晶" userId="S::kmm2559322@stu.o-hara.ac.jp::80d671af-f806-4b12-a191-1e3de93c1c05" providerId="AD" clId="Web-{A1BF9724-962D-ECDB-32B7-4C75F4CC5524}" dt="2025-11-21T00:33:07.555" v="118" actId="20577"/>
        <pc:sldMkLst>
          <pc:docMk/>
          <pc:sldMk cId="998682837" sldId="271"/>
        </pc:sldMkLst>
        <pc:spChg chg="add mod">
          <ac:chgData name="守屋　智晶" userId="S::kmm2559322@stu.o-hara.ac.jp::80d671af-f806-4b12-a191-1e3de93c1c05" providerId="AD" clId="Web-{A1BF9724-962D-ECDB-32B7-4C75F4CC5524}" dt="2025-11-21T00:32:00.961" v="89" actId="14100"/>
          <ac:spMkLst>
            <pc:docMk/>
            <pc:sldMk cId="998682837" sldId="271"/>
            <ac:spMk id="8" creationId="{AF80E1DB-50CE-94D8-7E4D-D06C83D26254}"/>
          </ac:spMkLst>
        </pc:spChg>
        <pc:spChg chg="add mod">
          <ac:chgData name="守屋　智晶" userId="S::kmm2559322@stu.o-hara.ac.jp::80d671af-f806-4b12-a191-1e3de93c1c05" providerId="AD" clId="Web-{A1BF9724-962D-ECDB-32B7-4C75F4CC5524}" dt="2025-11-21T00:30:38.399" v="86" actId="1076"/>
          <ac:spMkLst>
            <pc:docMk/>
            <pc:sldMk cId="998682837" sldId="271"/>
            <ac:spMk id="9" creationId="{3B533E36-C7B5-80A0-D644-57A486A8B53B}"/>
          </ac:spMkLst>
        </pc:spChg>
        <pc:spChg chg="add mod">
          <ac:chgData name="守屋　智晶" userId="S::kmm2559322@stu.o-hara.ac.jp::80d671af-f806-4b12-a191-1e3de93c1c05" providerId="AD" clId="Web-{A1BF9724-962D-ECDB-32B7-4C75F4CC5524}" dt="2025-11-21T00:32:00.961" v="90" actId="14100"/>
          <ac:spMkLst>
            <pc:docMk/>
            <pc:sldMk cId="998682837" sldId="271"/>
            <ac:spMk id="10" creationId="{3F962ECE-B536-DFC5-8228-2E9916471823}"/>
          </ac:spMkLst>
        </pc:spChg>
        <pc:spChg chg="add mod">
          <ac:chgData name="守屋　智晶" userId="S::kmm2559322@stu.o-hara.ac.jp::80d671af-f806-4b12-a191-1e3de93c1c05" providerId="AD" clId="Web-{A1BF9724-962D-ECDB-32B7-4C75F4CC5524}" dt="2025-11-21T00:33:07.555" v="118" actId="20577"/>
          <ac:spMkLst>
            <pc:docMk/>
            <pc:sldMk cId="998682837" sldId="271"/>
            <ac:spMk id="11" creationId="{D9136365-6075-6343-DF57-4107640F2BD3}"/>
          </ac:spMkLst>
        </pc:spChg>
        <pc:spChg chg="add mod">
          <ac:chgData name="守屋　智晶" userId="S::kmm2559322@stu.o-hara.ac.jp::80d671af-f806-4b12-a191-1e3de93c1c05" providerId="AD" clId="Web-{A1BF9724-962D-ECDB-32B7-4C75F4CC5524}" dt="2025-11-21T00:32:21.540" v="94"/>
          <ac:spMkLst>
            <pc:docMk/>
            <pc:sldMk cId="998682837" sldId="271"/>
            <ac:spMk id="12" creationId="{97D7D61B-1A70-1567-11A8-F92C536E256A}"/>
          </ac:spMkLst>
        </pc:spChg>
        <pc:picChg chg="mod">
          <ac:chgData name="守屋　智晶" userId="S::kmm2559322@stu.o-hara.ac.jp::80d671af-f806-4b12-a191-1e3de93c1c05" providerId="AD" clId="Web-{A1BF9724-962D-ECDB-32B7-4C75F4CC5524}" dt="2025-11-21T00:28:40.023" v="61" actId="1076"/>
          <ac:picMkLst>
            <pc:docMk/>
            <pc:sldMk cId="998682837" sldId="271"/>
            <ac:picMk id="5" creationId="{4D31E71D-4D2D-C18B-70B3-960B6DEAB5ED}"/>
          </ac:picMkLst>
        </pc:picChg>
        <pc:cxnChg chg="add del mod">
          <ac:chgData name="守屋　智晶" userId="S::kmm2559322@stu.o-hara.ac.jp::80d671af-f806-4b12-a191-1e3de93c1c05" providerId="AD" clId="Web-{A1BF9724-962D-ECDB-32B7-4C75F4CC5524}" dt="2025-11-21T00:24:43.349" v="8"/>
          <ac:cxnSpMkLst>
            <pc:docMk/>
            <pc:sldMk cId="998682837" sldId="271"/>
            <ac:cxnSpMk id="4" creationId="{3198A106-F688-8FC8-FABA-77648BD39C6B}"/>
          </ac:cxnSpMkLst>
        </pc:cxnChg>
        <pc:cxnChg chg="add del mod">
          <ac:chgData name="守屋　智晶" userId="S::kmm2559322@stu.o-hara.ac.jp::80d671af-f806-4b12-a191-1e3de93c1c05" providerId="AD" clId="Web-{A1BF9724-962D-ECDB-32B7-4C75F4CC5524}" dt="2025-11-21T00:25:41.146" v="27"/>
          <ac:cxnSpMkLst>
            <pc:docMk/>
            <pc:sldMk cId="998682837" sldId="271"/>
            <ac:cxnSpMk id="6" creationId="{F2DC66AC-E74C-6CE9-1745-5F6A4A73750F}"/>
          </ac:cxnSpMkLst>
        </pc:cxnChg>
        <pc:cxnChg chg="add del">
          <ac:chgData name="守屋　智晶" userId="S::kmm2559322@stu.o-hara.ac.jp::80d671af-f806-4b12-a191-1e3de93c1c05" providerId="AD" clId="Web-{A1BF9724-962D-ECDB-32B7-4C75F4CC5524}" dt="2025-11-21T00:25:53.006" v="29"/>
          <ac:cxnSpMkLst>
            <pc:docMk/>
            <pc:sldMk cId="998682837" sldId="271"/>
            <ac:cxnSpMk id="7" creationId="{732F7125-59DA-908E-1844-6E80808CB5DE}"/>
          </ac:cxnSpMkLst>
        </pc:cxnChg>
      </pc:sldChg>
    </pc:docChg>
  </pc:docChgLst>
  <pc:docChgLst>
    <pc:chgData name="守屋　智晶" userId="S::kmm2559322@stu.o-hara.ac.jp::80d671af-f806-4b12-a191-1e3de93c1c05" providerId="AD" clId="Web-{622B8CED-9AD4-4BF3-9E63-3DF1C461976D}"/>
    <pc:docChg chg="mod">
      <pc:chgData name="守屋　智晶" userId="S::kmm2559322@stu.o-hara.ac.jp::80d671af-f806-4b12-a191-1e3de93c1c05" providerId="AD" clId="Web-{622B8CED-9AD4-4BF3-9E63-3DF1C461976D}" dt="2025-11-21T00:20:10.661" v="0"/>
      <pc:docMkLst>
        <pc:docMk/>
      </pc:docMkLst>
    </pc:docChg>
  </pc:docChgLst>
  <pc:docChgLst>
    <pc:chgData name="守屋　智晶" userId="S::kmm2559322@stu.o-hara.ac.jp::80d671af-f806-4b12-a191-1e3de93c1c05" providerId="AD" clId="Web-{AF9F229C-EB1E-7D53-F527-23E0EBFE5880}"/>
    <pc:docChg chg="addSld delSld modSld sldOrd">
      <pc:chgData name="守屋　智晶" userId="S::kmm2559322@stu.o-hara.ac.jp::80d671af-f806-4b12-a191-1e3de93c1c05" providerId="AD" clId="Web-{AF9F229C-EB1E-7D53-F527-23E0EBFE5880}" dt="2025-11-04T05:48:27.988" v="559" actId="20577"/>
      <pc:docMkLst>
        <pc:docMk/>
      </pc:docMkLst>
      <pc:sldChg chg="modSp">
        <pc:chgData name="守屋　智晶" userId="S::kmm2559322@stu.o-hara.ac.jp::80d671af-f806-4b12-a191-1e3de93c1c05" providerId="AD" clId="Web-{AF9F229C-EB1E-7D53-F527-23E0EBFE5880}" dt="2025-11-04T05:32:53.124" v="486" actId="20577"/>
        <pc:sldMkLst>
          <pc:docMk/>
          <pc:sldMk cId="3321065712" sldId="261"/>
        </pc:sldMkLst>
        <pc:spChg chg="mod">
          <ac:chgData name="守屋　智晶" userId="S::kmm2559322@stu.o-hara.ac.jp::80d671af-f806-4b12-a191-1e3de93c1c05" providerId="AD" clId="Web-{AF9F229C-EB1E-7D53-F527-23E0EBFE5880}" dt="2025-11-04T05:12:09.719" v="303" actId="20577"/>
          <ac:spMkLst>
            <pc:docMk/>
            <pc:sldMk cId="3321065712" sldId="261"/>
            <ac:spMk id="2" creationId="{419B22C2-5AF8-57E9-979B-0872F7C348B0}"/>
          </ac:spMkLst>
        </pc:spChg>
        <pc:spChg chg="mod">
          <ac:chgData name="守屋　智晶" userId="S::kmm2559322@stu.o-hara.ac.jp::80d671af-f806-4b12-a191-1e3de93c1c05" providerId="AD" clId="Web-{AF9F229C-EB1E-7D53-F527-23E0EBFE5880}" dt="2025-11-04T05:32:53.124" v="486" actId="20577"/>
          <ac:spMkLst>
            <pc:docMk/>
            <pc:sldMk cId="3321065712" sldId="261"/>
            <ac:spMk id="3" creationId="{B7C004FF-23F4-ADD5-8698-F22922F36EFF}"/>
          </ac:spMkLst>
        </pc:spChg>
      </pc:sldChg>
      <pc:sldChg chg="addSp delSp modSp ord">
        <pc:chgData name="守屋　智晶" userId="S::kmm2559322@stu.o-hara.ac.jp::80d671af-f806-4b12-a191-1e3de93c1c05" providerId="AD" clId="Web-{AF9F229C-EB1E-7D53-F527-23E0EBFE5880}" dt="2025-11-04T05:33:32.969" v="490"/>
        <pc:sldMkLst>
          <pc:docMk/>
          <pc:sldMk cId="259274162" sldId="264"/>
        </pc:sldMkLst>
        <pc:spChg chg="mod">
          <ac:chgData name="守屋　智晶" userId="S::kmm2559322@stu.o-hara.ac.jp::80d671af-f806-4b12-a191-1e3de93c1c05" providerId="AD" clId="Web-{AF9F229C-EB1E-7D53-F527-23E0EBFE5880}" dt="2025-11-04T05:14:30.204" v="317" actId="20577"/>
          <ac:spMkLst>
            <pc:docMk/>
            <pc:sldMk cId="259274162" sldId="264"/>
            <ac:spMk id="2" creationId="{F058C25D-80AB-A2D6-86FB-77F6D2D4E9CE}"/>
          </ac:spMkLst>
        </pc:spChg>
        <pc:spChg chg="mod">
          <ac:chgData name="守屋　智晶" userId="S::kmm2559322@stu.o-hara.ac.jp::80d671af-f806-4b12-a191-1e3de93c1c05" providerId="AD" clId="Web-{AF9F229C-EB1E-7D53-F527-23E0EBFE5880}" dt="2025-11-04T05:13:11.641" v="310" actId="20577"/>
          <ac:spMkLst>
            <pc:docMk/>
            <pc:sldMk cId="259274162" sldId="264"/>
            <ac:spMk id="3" creationId="{F81139B6-B49D-9186-5ECB-31C011FC4126}"/>
          </ac:spMkLst>
        </pc:spChg>
      </pc:sldChg>
      <pc:sldChg chg="modSp new ord">
        <pc:chgData name="守屋　智晶" userId="S::kmm2559322@stu.o-hara.ac.jp::80d671af-f806-4b12-a191-1e3de93c1c05" providerId="AD" clId="Web-{AF9F229C-EB1E-7D53-F527-23E0EBFE5880}" dt="2025-11-04T05:37:12.443" v="499"/>
        <pc:sldMkLst>
          <pc:docMk/>
          <pc:sldMk cId="3447613966" sldId="266"/>
        </pc:sldMkLst>
        <pc:spChg chg="mod">
          <ac:chgData name="守屋　智晶" userId="S::kmm2559322@stu.o-hara.ac.jp::80d671af-f806-4b12-a191-1e3de93c1c05" providerId="AD" clId="Web-{AF9F229C-EB1E-7D53-F527-23E0EBFE5880}" dt="2025-11-04T05:33:22.703" v="489" actId="20577"/>
          <ac:spMkLst>
            <pc:docMk/>
            <pc:sldMk cId="3447613966" sldId="266"/>
            <ac:spMk id="2" creationId="{82813108-9FAD-5736-E6BC-4C3CFE0CF807}"/>
          </ac:spMkLst>
        </pc:spChg>
        <pc:spChg chg="mod">
          <ac:chgData name="守屋　智晶" userId="S::kmm2559322@stu.o-hara.ac.jp::80d671af-f806-4b12-a191-1e3de93c1c05" providerId="AD" clId="Web-{AF9F229C-EB1E-7D53-F527-23E0EBFE5880}" dt="2025-11-04T04:56:28.765" v="87" actId="20577"/>
          <ac:spMkLst>
            <pc:docMk/>
            <pc:sldMk cId="3447613966" sldId="266"/>
            <ac:spMk id="3" creationId="{3C74C281-788B-5151-4C75-94456E7F4158}"/>
          </ac:spMkLst>
        </pc:spChg>
      </pc:sldChg>
    </pc:docChg>
  </pc:docChgLst>
  <pc:docChgLst>
    <pc:chgData name="守屋　智晶" userId="S::kmm2559322@stu.o-hara.ac.jp::80d671af-f806-4b12-a191-1e3de93c1c05" providerId="AD" clId="Web-{B6BF3C19-4763-9242-BD99-42EF2E7F555A}"/>
    <pc:docChg chg="addSld modSld sldOrd">
      <pc:chgData name="守屋　智晶" userId="S::kmm2559322@stu.o-hara.ac.jp::80d671af-f806-4b12-a191-1e3de93c1c05" providerId="AD" clId="Web-{B6BF3C19-4763-9242-BD99-42EF2E7F555A}" dt="2025-11-07T01:30:45.034" v="340"/>
      <pc:docMkLst>
        <pc:docMk/>
      </pc:docMkLst>
      <pc:sldChg chg="addSp delSp modSp">
        <pc:chgData name="守屋　智晶" userId="S::kmm2559322@stu.o-hara.ac.jp::80d671af-f806-4b12-a191-1e3de93c1c05" providerId="AD" clId="Web-{B6BF3C19-4763-9242-BD99-42EF2E7F555A}" dt="2025-11-07T01:30:45.034" v="340"/>
        <pc:sldMkLst>
          <pc:docMk/>
          <pc:sldMk cId="2128380218" sldId="256"/>
        </pc:sldMkLst>
      </pc:sldChg>
      <pc:sldChg chg="addSp delSp modSp ord">
        <pc:chgData name="守屋　智晶" userId="S::kmm2559322@stu.o-hara.ac.jp::80d671af-f806-4b12-a191-1e3de93c1c05" providerId="AD" clId="Web-{B6BF3C19-4763-9242-BD99-42EF2E7F555A}" dt="2025-11-07T01:28:18.167" v="335" actId="20577"/>
        <pc:sldMkLst>
          <pc:docMk/>
          <pc:sldMk cId="259274162" sldId="264"/>
        </pc:sldMkLst>
        <pc:spChg chg="mod">
          <ac:chgData name="守屋　智晶" userId="S::kmm2559322@stu.o-hara.ac.jp::80d671af-f806-4b12-a191-1e3de93c1c05" providerId="AD" clId="Web-{B6BF3C19-4763-9242-BD99-42EF2E7F555A}" dt="2025-11-07T01:18:55.016" v="238" actId="14100"/>
          <ac:spMkLst>
            <pc:docMk/>
            <pc:sldMk cId="259274162" sldId="264"/>
            <ac:spMk id="3" creationId="{F81139B6-B49D-9186-5ECB-31C011FC4126}"/>
          </ac:spMkLst>
        </pc:spChg>
        <pc:spChg chg="add mod">
          <ac:chgData name="守屋　智晶" userId="S::kmm2559322@stu.o-hara.ac.jp::80d671af-f806-4b12-a191-1e3de93c1c05" providerId="AD" clId="Web-{B6BF3C19-4763-9242-BD99-42EF2E7F555A}" dt="2025-11-07T01:15:51.397" v="187" actId="1076"/>
          <ac:spMkLst>
            <pc:docMk/>
            <pc:sldMk cId="259274162" sldId="264"/>
            <ac:spMk id="4" creationId="{49AA5A0C-B340-B92C-A4F3-E1BA2C34EE09}"/>
          </ac:spMkLst>
        </pc:spChg>
        <pc:spChg chg="add mod">
          <ac:chgData name="守屋　智晶" userId="S::kmm2559322@stu.o-hara.ac.jp::80d671af-f806-4b12-a191-1e3de93c1c05" providerId="AD" clId="Web-{B6BF3C19-4763-9242-BD99-42EF2E7F555A}" dt="2025-11-07T01:15:53.335" v="188" actId="1076"/>
          <ac:spMkLst>
            <pc:docMk/>
            <pc:sldMk cId="259274162" sldId="264"/>
            <ac:spMk id="8" creationId="{B50FAB12-A0E9-88D2-8757-295C76080EB8}"/>
          </ac:spMkLst>
        </pc:spChg>
        <pc:spChg chg="add mod">
          <ac:chgData name="守屋　智晶" userId="S::kmm2559322@stu.o-hara.ac.jp::80d671af-f806-4b12-a191-1e3de93c1c05" providerId="AD" clId="Web-{B6BF3C19-4763-9242-BD99-42EF2E7F555A}" dt="2025-11-07T01:15:56.991" v="189" actId="1076"/>
          <ac:spMkLst>
            <pc:docMk/>
            <pc:sldMk cId="259274162" sldId="264"/>
            <ac:spMk id="9" creationId="{36694B16-30A8-B6AE-2313-CC2F7EF9A860}"/>
          </ac:spMkLst>
        </pc:spChg>
        <pc:spChg chg="add mod">
          <ac:chgData name="守屋　智晶" userId="S::kmm2559322@stu.o-hara.ac.jp::80d671af-f806-4b12-a191-1e3de93c1c05" providerId="AD" clId="Web-{B6BF3C19-4763-9242-BD99-42EF2E7F555A}" dt="2025-11-07T01:22:43.415" v="317" actId="1076"/>
          <ac:spMkLst>
            <pc:docMk/>
            <pc:sldMk cId="259274162" sldId="264"/>
            <ac:spMk id="15" creationId="{4E30D961-05D8-4AF6-1610-5702BC2789BF}"/>
          </ac:spMkLst>
        </pc:spChg>
        <pc:spChg chg="add mod">
          <ac:chgData name="守屋　智晶" userId="S::kmm2559322@stu.o-hara.ac.jp::80d671af-f806-4b12-a191-1e3de93c1c05" providerId="AD" clId="Web-{B6BF3C19-4763-9242-BD99-42EF2E7F555A}" dt="2025-11-07T01:23:25.260" v="327" actId="20577"/>
          <ac:spMkLst>
            <pc:docMk/>
            <pc:sldMk cId="259274162" sldId="264"/>
            <ac:spMk id="19" creationId="{E57DAD22-A8F6-D7D5-D58B-D5559621C47A}"/>
          </ac:spMkLst>
        </pc:spChg>
        <pc:spChg chg="add mod">
          <ac:chgData name="守屋　智晶" userId="S::kmm2559322@stu.o-hara.ac.jp::80d671af-f806-4b12-a191-1e3de93c1c05" providerId="AD" clId="Web-{B6BF3C19-4763-9242-BD99-42EF2E7F555A}" dt="2025-11-07T01:28:18.167" v="335" actId="20577"/>
          <ac:spMkLst>
            <pc:docMk/>
            <pc:sldMk cId="259274162" sldId="264"/>
            <ac:spMk id="20" creationId="{2ADD582A-8714-3166-E4F5-ABA99465B24C}"/>
          </ac:spMkLst>
        </pc:spChg>
      </pc:sldChg>
      <pc:sldChg chg="ord">
        <pc:chgData name="守屋　智晶" userId="S::kmm2559322@stu.o-hara.ac.jp::80d671af-f806-4b12-a191-1e3de93c1c05" providerId="AD" clId="Web-{B6BF3C19-4763-9242-BD99-42EF2E7F555A}" dt="2025-11-07T00:58:18.665" v="126"/>
        <pc:sldMkLst>
          <pc:docMk/>
          <pc:sldMk cId="3447613966" sldId="266"/>
        </pc:sldMkLst>
      </pc:sldChg>
      <pc:sldChg chg="ord">
        <pc:chgData name="守屋　智晶" userId="S::kmm2559322@stu.o-hara.ac.jp::80d671af-f806-4b12-a191-1e3de93c1c05" providerId="AD" clId="Web-{B6BF3C19-4763-9242-BD99-42EF2E7F555A}" dt="2025-11-07T00:49:21.528" v="0"/>
        <pc:sldMkLst>
          <pc:docMk/>
          <pc:sldMk cId="1389275340" sldId="267"/>
        </pc:sldMkLst>
      </pc:sldChg>
    </pc:docChg>
  </pc:docChgLst>
  <pc:docChgLst>
    <pc:chgData name="守屋　智晶" userId="S::kmm2559322@stu.o-hara.ac.jp::80d671af-f806-4b12-a191-1e3de93c1c05" providerId="AD" clId="Web-{0BB80580-A3E1-2663-66DA-89299CD49BBC}"/>
    <pc:docChg chg="modSld">
      <pc:chgData name="守屋　智晶" userId="S::kmm2559322@stu.o-hara.ac.jp::80d671af-f806-4b12-a191-1e3de93c1c05" providerId="AD" clId="Web-{0BB80580-A3E1-2663-66DA-89299CD49BBC}" dt="2025-11-21T00:04:14.486" v="10" actId="14100"/>
      <pc:docMkLst>
        <pc:docMk/>
      </pc:docMkLst>
      <pc:sldChg chg="addSp modSp addAnim">
        <pc:chgData name="守屋　智晶" userId="S::kmm2559322@stu.o-hara.ac.jp::80d671af-f806-4b12-a191-1e3de93c1c05" providerId="AD" clId="Web-{0BB80580-A3E1-2663-66DA-89299CD49BBC}" dt="2025-11-21T00:04:14.486" v="10" actId="14100"/>
        <pc:sldMkLst>
          <pc:docMk/>
          <pc:sldMk cId="998682837" sldId="271"/>
        </pc:sldMkLst>
        <pc:picChg chg="add mod">
          <ac:chgData name="守屋　智晶" userId="S::kmm2559322@stu.o-hara.ac.jp::80d671af-f806-4b12-a191-1e3de93c1c05" providerId="AD" clId="Web-{0BB80580-A3E1-2663-66DA-89299CD49BBC}" dt="2025-11-21T00:04:14.486" v="10" actId="14100"/>
          <ac:picMkLst>
            <pc:docMk/>
            <pc:sldMk cId="998682837" sldId="271"/>
            <ac:picMk id="3" creationId="{975F1CBF-FF68-D92E-02C5-03C6D9914777}"/>
          </ac:picMkLst>
        </pc:picChg>
        <pc:picChg chg="mod">
          <ac:chgData name="守屋　智晶" userId="S::kmm2559322@stu.o-hara.ac.jp::80d671af-f806-4b12-a191-1e3de93c1c05" providerId="AD" clId="Web-{0BB80580-A3E1-2663-66DA-89299CD49BBC}" dt="2025-11-21T00:04:06.815" v="7" actId="1076"/>
          <ac:picMkLst>
            <pc:docMk/>
            <pc:sldMk cId="998682837" sldId="271"/>
            <ac:picMk id="5" creationId="{4D31E71D-4D2D-C18B-70B3-960B6DEAB5ED}"/>
          </ac:picMkLst>
        </pc:picChg>
      </pc:sldChg>
    </pc:docChg>
  </pc:docChgLst>
  <pc:docChgLst>
    <pc:chgData name="守屋　智晶" userId="S::kmm2559322@stu.o-hara.ac.jp::80d671af-f806-4b12-a191-1e3de93c1c05" providerId="AD" clId="Web-{F8C9EFD3-43C8-3336-36CE-5539F1A424BD}"/>
    <pc:docChg chg="addSld delSld modSld">
      <pc:chgData name="守屋　智晶" userId="S::kmm2559322@stu.o-hara.ac.jp::80d671af-f806-4b12-a191-1e3de93c1c05" providerId="AD" clId="Web-{F8C9EFD3-43C8-3336-36CE-5539F1A424BD}" dt="2025-11-20T23:24:48.832" v="12"/>
      <pc:docMkLst>
        <pc:docMk/>
      </pc:docMkLst>
      <pc:sldChg chg="addSp delSp modSp add replId addAnim delAnim">
        <pc:chgData name="守屋　智晶" userId="S::kmm2559322@stu.o-hara.ac.jp::80d671af-f806-4b12-a191-1e3de93c1c05" providerId="AD" clId="Web-{F8C9EFD3-43C8-3336-36CE-5539F1A424BD}" dt="2025-11-20T23:24:48.832" v="12"/>
        <pc:sldMkLst>
          <pc:docMk/>
          <pc:sldMk cId="998682837" sldId="271"/>
        </pc:sldMkLst>
        <pc:spChg chg="mod">
          <ac:chgData name="守屋　智晶" userId="S::kmm2559322@stu.o-hara.ac.jp::80d671af-f806-4b12-a191-1e3de93c1c05" providerId="AD" clId="Web-{F8C9EFD3-43C8-3336-36CE-5539F1A424BD}" dt="2025-11-20T23:23:30.626" v="8" actId="1076"/>
          <ac:spMkLst>
            <pc:docMk/>
            <pc:sldMk cId="998682837" sldId="271"/>
            <ac:spMk id="2" creationId="{5D4AA8AF-0AF3-5804-58A5-9820DBB7B531}"/>
          </ac:spMkLst>
        </pc:spChg>
        <pc:spChg chg="del mod">
          <ac:chgData name="守屋　智晶" userId="S::kmm2559322@stu.o-hara.ac.jp::80d671af-f806-4b12-a191-1e3de93c1c05" providerId="AD" clId="Web-{F8C9EFD3-43C8-3336-36CE-5539F1A424BD}" dt="2025-11-20T23:24:48.832" v="12"/>
          <ac:spMkLst>
            <pc:docMk/>
            <pc:sldMk cId="998682837" sldId="271"/>
            <ac:spMk id="3" creationId="{2ACA9F9E-D4D4-35F3-2C5F-7C820D5D510D}"/>
          </ac:spMkLst>
        </pc:spChg>
        <pc:picChg chg="add del">
          <ac:chgData name="守屋　智晶" userId="S::kmm2559322@stu.o-hara.ac.jp::80d671af-f806-4b12-a191-1e3de93c1c05" providerId="AD" clId="Web-{F8C9EFD3-43C8-3336-36CE-5539F1A424BD}" dt="2025-11-20T23:24:48.176" v="11"/>
          <ac:picMkLst>
            <pc:docMk/>
            <pc:sldMk cId="998682837" sldId="271"/>
            <ac:picMk id="5" creationId="{4D31E71D-4D2D-C18B-70B3-960B6DEAB5ED}"/>
          </ac:picMkLst>
        </pc:picChg>
      </pc:sldChg>
      <pc:sldChg chg="new del">
        <pc:chgData name="守屋　智晶" userId="S::kmm2559322@stu.o-hara.ac.jp::80d671af-f806-4b12-a191-1e3de93c1c05" providerId="AD" clId="Web-{F8C9EFD3-43C8-3336-36CE-5539F1A424BD}" dt="2025-11-20T23:23:05.750" v="1"/>
        <pc:sldMkLst>
          <pc:docMk/>
          <pc:sldMk cId="2204622879" sldId="271"/>
        </pc:sldMkLst>
      </pc:sldChg>
    </pc:docChg>
  </pc:docChgLst>
  <pc:docChgLst>
    <pc:chgData name="山本　翔" userId="S::kmm2559347@stu.o-hara.ac.jp::9f809049-5fc0-47f8-8807-a451d7a75590" providerId="AD" clId="Web-{FAE3E86D-6731-C78D-A135-EB8C987EF3F0}"/>
    <pc:docChg chg="modSld">
      <pc:chgData name="山本　翔" userId="S::kmm2559347@stu.o-hara.ac.jp::9f809049-5fc0-47f8-8807-a451d7a75590" providerId="AD" clId="Web-{FAE3E86D-6731-C78D-A135-EB8C987EF3F0}" dt="2025-11-21T03:51:42.436" v="3" actId="1076"/>
      <pc:docMkLst>
        <pc:docMk/>
      </pc:docMkLst>
      <pc:sldChg chg="modSp">
        <pc:chgData name="山本　翔" userId="S::kmm2559347@stu.o-hara.ac.jp::9f809049-5fc0-47f8-8807-a451d7a75590" providerId="AD" clId="Web-{FAE3E86D-6731-C78D-A135-EB8C987EF3F0}" dt="2025-11-21T03:51:20.326" v="2" actId="1076"/>
        <pc:sldMkLst>
          <pc:docMk/>
          <pc:sldMk cId="1389275340" sldId="267"/>
        </pc:sldMkLst>
        <pc:picChg chg="mod">
          <ac:chgData name="山本　翔" userId="S::kmm2559347@stu.o-hara.ac.jp::9f809049-5fc0-47f8-8807-a451d7a75590" providerId="AD" clId="Web-{FAE3E86D-6731-C78D-A135-EB8C987EF3F0}" dt="2025-11-21T03:51:20.326" v="2" actId="1076"/>
          <ac:picMkLst>
            <pc:docMk/>
            <pc:sldMk cId="1389275340" sldId="267"/>
            <ac:picMk id="6" creationId="{18FE63BF-3995-74C1-3ACC-D402CD151A17}"/>
          </ac:picMkLst>
        </pc:picChg>
        <pc:picChg chg="mod">
          <ac:chgData name="山本　翔" userId="S::kmm2559347@stu.o-hara.ac.jp::9f809049-5fc0-47f8-8807-a451d7a75590" providerId="AD" clId="Web-{FAE3E86D-6731-C78D-A135-EB8C987EF3F0}" dt="2025-11-21T03:51:16.232" v="1" actId="1076"/>
          <ac:picMkLst>
            <pc:docMk/>
            <pc:sldMk cId="1389275340" sldId="267"/>
            <ac:picMk id="7" creationId="{4A30C994-F2D6-4371-A041-3904FCAC74E2}"/>
          </ac:picMkLst>
        </pc:picChg>
      </pc:sldChg>
      <pc:sldChg chg="addSp modSp mod setBg">
        <pc:chgData name="山本　翔" userId="S::kmm2559347@stu.o-hara.ac.jp::9f809049-5fc0-47f8-8807-a451d7a75590" providerId="AD" clId="Web-{FAE3E86D-6731-C78D-A135-EB8C987EF3F0}" dt="2025-11-21T03:50:47.513" v="0"/>
        <pc:sldMkLst>
          <pc:docMk/>
          <pc:sldMk cId="409022585" sldId="270"/>
        </pc:sldMkLst>
        <pc:spChg chg="mod">
          <ac:chgData name="山本　翔" userId="S::kmm2559347@stu.o-hara.ac.jp::9f809049-5fc0-47f8-8807-a451d7a75590" providerId="AD" clId="Web-{FAE3E86D-6731-C78D-A135-EB8C987EF3F0}" dt="2025-11-21T03:50:47.513" v="0"/>
          <ac:spMkLst>
            <pc:docMk/>
            <pc:sldMk cId="409022585" sldId="270"/>
            <ac:spMk id="2" creationId="{CBFD4F33-EB38-5424-244F-A72D33FF0166}"/>
          </ac:spMkLst>
        </pc:spChg>
        <pc:spChg chg="mod">
          <ac:chgData name="山本　翔" userId="S::kmm2559347@stu.o-hara.ac.jp::9f809049-5fc0-47f8-8807-a451d7a75590" providerId="AD" clId="Web-{FAE3E86D-6731-C78D-A135-EB8C987EF3F0}" dt="2025-11-21T03:50:47.513" v="0"/>
          <ac:spMkLst>
            <pc:docMk/>
            <pc:sldMk cId="409022585" sldId="270"/>
            <ac:spMk id="3" creationId="{A92BFF3B-B355-4983-EE15-ADF50298FA5C}"/>
          </ac:spMkLst>
        </pc:spChg>
        <pc:spChg chg="add">
          <ac:chgData name="山本　翔" userId="S::kmm2559347@stu.o-hara.ac.jp::9f809049-5fc0-47f8-8807-a451d7a75590" providerId="AD" clId="Web-{FAE3E86D-6731-C78D-A135-EB8C987EF3F0}" dt="2025-11-21T03:50:47.513" v="0"/>
          <ac:spMkLst>
            <pc:docMk/>
            <pc:sldMk cId="409022585" sldId="270"/>
            <ac:spMk id="10" creationId="{F13C74B1-5B17-4795-BED0-7140497B445A}"/>
          </ac:spMkLst>
        </pc:spChg>
        <pc:spChg chg="add">
          <ac:chgData name="山本　翔" userId="S::kmm2559347@stu.o-hara.ac.jp::9f809049-5fc0-47f8-8807-a451d7a75590" providerId="AD" clId="Web-{FAE3E86D-6731-C78D-A135-EB8C987EF3F0}" dt="2025-11-21T03:50:47.513" v="0"/>
          <ac:spMkLst>
            <pc:docMk/>
            <pc:sldMk cId="409022585" sldId="270"/>
            <ac:spMk id="12" creationId="{D4974D33-8DC5-464E-8C6D-BE58F0669C17}"/>
          </ac:spMkLst>
        </pc:spChg>
        <pc:picChg chg="mod ord">
          <ac:chgData name="山本　翔" userId="S::kmm2559347@stu.o-hara.ac.jp::9f809049-5fc0-47f8-8807-a451d7a75590" providerId="AD" clId="Web-{FAE3E86D-6731-C78D-A135-EB8C987EF3F0}" dt="2025-11-21T03:50:47.513" v="0"/>
          <ac:picMkLst>
            <pc:docMk/>
            <pc:sldMk cId="409022585" sldId="270"/>
            <ac:picMk id="5" creationId="{0E2FA863-A726-82A7-7D33-F4A38AA77322}"/>
          </ac:picMkLst>
        </pc:picChg>
      </pc:sldChg>
      <pc:sldChg chg="modSp">
        <pc:chgData name="山本　翔" userId="S::kmm2559347@stu.o-hara.ac.jp::9f809049-5fc0-47f8-8807-a451d7a75590" providerId="AD" clId="Web-{FAE3E86D-6731-C78D-A135-EB8C987EF3F0}" dt="2025-11-21T03:51:42.436" v="3" actId="1076"/>
        <pc:sldMkLst>
          <pc:docMk/>
          <pc:sldMk cId="998682837" sldId="271"/>
        </pc:sldMkLst>
        <pc:spChg chg="mod">
          <ac:chgData name="山本　翔" userId="S::kmm2559347@stu.o-hara.ac.jp::9f809049-5fc0-47f8-8807-a451d7a75590" providerId="AD" clId="Web-{FAE3E86D-6731-C78D-A135-EB8C987EF3F0}" dt="2025-11-21T03:51:42.436" v="3" actId="1076"/>
          <ac:spMkLst>
            <pc:docMk/>
            <pc:sldMk cId="998682837" sldId="271"/>
            <ac:spMk id="13" creationId="{ADDF8455-4DC7-F374-BFC4-562EE5C39A0C}"/>
          </ac:spMkLst>
        </pc:spChg>
      </pc:sldChg>
    </pc:docChg>
  </pc:docChgLst>
  <pc:docChgLst>
    <pc:chgData name="守屋　智晶" userId="S::kmm2559322@stu.o-hara.ac.jp::80d671af-f806-4b12-a191-1e3de93c1c05" providerId="AD" clId="Web-{FE1B8852-45AC-DFFE-24DD-BDF83DCEC595}"/>
    <pc:docChg chg="addSld delSld modSld">
      <pc:chgData name="守屋　智晶" userId="S::kmm2559322@stu.o-hara.ac.jp::80d671af-f806-4b12-a191-1e3de93c1c05" providerId="AD" clId="Web-{FE1B8852-45AC-DFFE-24DD-BDF83DCEC595}" dt="2025-11-07T00:43:20.844" v="66" actId="20577"/>
      <pc:docMkLst>
        <pc:docMk/>
      </pc:docMkLst>
      <pc:sldChg chg="modSp new">
        <pc:chgData name="守屋　智晶" userId="S::kmm2559322@stu.o-hara.ac.jp::80d671af-f806-4b12-a191-1e3de93c1c05" providerId="AD" clId="Web-{FE1B8852-45AC-DFFE-24DD-BDF83DCEC595}" dt="2025-11-07T00:43:20.844" v="66" actId="20577"/>
        <pc:sldMkLst>
          <pc:docMk/>
          <pc:sldMk cId="1389275340" sldId="267"/>
        </pc:sldMkLst>
        <pc:spChg chg="mod">
          <ac:chgData name="守屋　智晶" userId="S::kmm2559322@stu.o-hara.ac.jp::80d671af-f806-4b12-a191-1e3de93c1c05" providerId="AD" clId="Web-{FE1B8852-45AC-DFFE-24DD-BDF83DCEC595}" dt="2025-11-07T00:35:09.334" v="11" actId="20577"/>
          <ac:spMkLst>
            <pc:docMk/>
            <pc:sldMk cId="1389275340" sldId="267"/>
            <ac:spMk id="2" creationId="{ABBC8E97-A029-9EB5-1EF7-EABA79683F18}"/>
          </ac:spMkLst>
        </pc:spChg>
      </pc:sldChg>
    </pc:docChg>
  </pc:docChgLst>
  <pc:docChgLst>
    <pc:chgData name="守屋　智晶" userId="S::kmm2559322@stu.o-hara.ac.jp::80d671af-f806-4b12-a191-1e3de93c1c05" providerId="AD" clId="Web-{CCBC12BA-7CAA-9826-4428-5B95F0CB274A}"/>
    <pc:docChg chg="modSld">
      <pc:chgData name="守屋　智晶" userId="S::kmm2559322@stu.o-hara.ac.jp::80d671af-f806-4b12-a191-1e3de93c1c05" providerId="AD" clId="Web-{CCBC12BA-7CAA-9826-4428-5B95F0CB274A}" dt="2025-11-21T06:20:25.354" v="69" actId="14100"/>
      <pc:docMkLst>
        <pc:docMk/>
      </pc:docMkLst>
      <pc:sldChg chg="addSp delSp modSp addAnim delAnim">
        <pc:chgData name="守屋　智晶" userId="S::kmm2559322@stu.o-hara.ac.jp::80d671af-f806-4b12-a191-1e3de93c1c05" providerId="AD" clId="Web-{CCBC12BA-7CAA-9826-4428-5B95F0CB274A}" dt="2025-11-21T06:00:41.642" v="66"/>
        <pc:sldMkLst>
          <pc:docMk/>
          <pc:sldMk cId="1389275340" sldId="267"/>
        </pc:sldMkLst>
        <pc:spChg chg="del mod">
          <ac:chgData name="守屋　智晶" userId="S::kmm2559322@stu.o-hara.ac.jp::80d671af-f806-4b12-a191-1e3de93c1c05" providerId="AD" clId="Web-{CCBC12BA-7CAA-9826-4428-5B95F0CB274A}" dt="2025-11-21T06:00:37.235" v="65"/>
          <ac:spMkLst>
            <pc:docMk/>
            <pc:sldMk cId="1389275340" sldId="267"/>
            <ac:spMk id="3" creationId="{625D7391-C92D-93BE-6961-AEB718E4EECB}"/>
          </ac:spMkLst>
        </pc:spChg>
        <pc:spChg chg="mod">
          <ac:chgData name="守屋　智晶" userId="S::kmm2559322@stu.o-hara.ac.jp::80d671af-f806-4b12-a191-1e3de93c1c05" providerId="AD" clId="Web-{CCBC12BA-7CAA-9826-4428-5B95F0CB274A}" dt="2025-11-21T05:57:52.141" v="28" actId="20577"/>
          <ac:spMkLst>
            <pc:docMk/>
            <pc:sldMk cId="1389275340" sldId="267"/>
            <ac:spMk id="10" creationId="{27E151BD-AC55-1440-F5EF-81D504BA8208}"/>
          </ac:spMkLst>
        </pc:spChg>
        <pc:spChg chg="del">
          <ac:chgData name="守屋　智晶" userId="S::kmm2559322@stu.o-hara.ac.jp::80d671af-f806-4b12-a191-1e3de93c1c05" providerId="AD" clId="Web-{CCBC12BA-7CAA-9826-4428-5B95F0CB274A}" dt="2025-11-21T05:57:15.284" v="17"/>
          <ac:spMkLst>
            <pc:docMk/>
            <pc:sldMk cId="1389275340" sldId="267"/>
            <ac:spMk id="11" creationId="{6ED1C79B-1871-EEB0-76A1-4F498E723D3E}"/>
          </ac:spMkLst>
        </pc:spChg>
        <pc:spChg chg="del">
          <ac:chgData name="守屋　智晶" userId="S::kmm2559322@stu.o-hara.ac.jp::80d671af-f806-4b12-a191-1e3de93c1c05" providerId="AD" clId="Web-{CCBC12BA-7CAA-9826-4428-5B95F0CB274A}" dt="2025-11-21T05:57:10.390" v="15"/>
          <ac:spMkLst>
            <pc:docMk/>
            <pc:sldMk cId="1389275340" sldId="267"/>
            <ac:spMk id="12" creationId="{5F2904D8-0637-8935-3373-D18C5BAEF36D}"/>
          </ac:spMkLst>
        </pc:spChg>
        <pc:spChg chg="del">
          <ac:chgData name="守屋　智晶" userId="S::kmm2559322@stu.o-hara.ac.jp::80d671af-f806-4b12-a191-1e3de93c1c05" providerId="AD" clId="Web-{CCBC12BA-7CAA-9826-4428-5B95F0CB274A}" dt="2025-11-21T05:57:15.234" v="16"/>
          <ac:spMkLst>
            <pc:docMk/>
            <pc:sldMk cId="1389275340" sldId="267"/>
            <ac:spMk id="13" creationId="{04290A6C-2E42-8852-C553-5D2D4D62F5D7}"/>
          </ac:spMkLst>
        </pc:spChg>
        <pc:spChg chg="mod">
          <ac:chgData name="守屋　智晶" userId="S::kmm2559322@stu.o-hara.ac.jp::80d671af-f806-4b12-a191-1e3de93c1c05" providerId="AD" clId="Web-{CCBC12BA-7CAA-9826-4428-5B95F0CB274A}" dt="2025-11-21T06:00:23.782" v="62" actId="20577"/>
          <ac:spMkLst>
            <pc:docMk/>
            <pc:sldMk cId="1389275340" sldId="267"/>
            <ac:spMk id="14" creationId="{93F6EDD6-04E9-6770-4AB9-C032EC4CD866}"/>
          </ac:spMkLst>
        </pc:spChg>
        <pc:spChg chg="del">
          <ac:chgData name="守屋　智晶" userId="S::kmm2559322@stu.o-hara.ac.jp::80d671af-f806-4b12-a191-1e3de93c1c05" providerId="AD" clId="Web-{CCBC12BA-7CAA-9826-4428-5B95F0CB274A}" dt="2025-11-21T05:57:19.953" v="18"/>
          <ac:spMkLst>
            <pc:docMk/>
            <pc:sldMk cId="1389275340" sldId="267"/>
            <ac:spMk id="15" creationId="{58A22BEE-7F0F-5DEB-1DF1-875F74547666}"/>
          </ac:spMkLst>
        </pc:spChg>
        <pc:spChg chg="del">
          <ac:chgData name="守屋　智晶" userId="S::kmm2559322@stu.o-hara.ac.jp::80d671af-f806-4b12-a191-1e3de93c1c05" providerId="AD" clId="Web-{CCBC12BA-7CAA-9826-4428-5B95F0CB274A}" dt="2025-11-21T05:56:55.889" v="10"/>
          <ac:spMkLst>
            <pc:docMk/>
            <pc:sldMk cId="1389275340" sldId="267"/>
            <ac:spMk id="23" creationId="{9C3BDE24-6067-A171-8E60-25C155D72777}"/>
          </ac:spMkLst>
        </pc:spChg>
        <pc:spChg chg="mod">
          <ac:chgData name="守屋　智晶" userId="S::kmm2559322@stu.o-hara.ac.jp::80d671af-f806-4b12-a191-1e3de93c1c05" providerId="AD" clId="Web-{CCBC12BA-7CAA-9826-4428-5B95F0CB274A}" dt="2025-11-21T06:00:17.454" v="61" actId="20577"/>
          <ac:spMkLst>
            <pc:docMk/>
            <pc:sldMk cId="1389275340" sldId="267"/>
            <ac:spMk id="27" creationId="{FDD5B6BD-A329-564C-971A-1216A0CA1859}"/>
          </ac:spMkLst>
        </pc:spChg>
        <pc:spChg chg="mod">
          <ac:chgData name="守屋　智晶" userId="S::kmm2559322@stu.o-hara.ac.jp::80d671af-f806-4b12-a191-1e3de93c1c05" providerId="AD" clId="Web-{CCBC12BA-7CAA-9826-4428-5B95F0CB274A}" dt="2025-11-21T05:58:52.782" v="40" actId="20577"/>
          <ac:spMkLst>
            <pc:docMk/>
            <pc:sldMk cId="1389275340" sldId="267"/>
            <ac:spMk id="28" creationId="{B2FF2DCE-9371-329A-EE0E-F859D8304E7B}"/>
          </ac:spMkLst>
        </pc:spChg>
        <pc:spChg chg="add del mod">
          <ac:chgData name="守屋　智晶" userId="S::kmm2559322@stu.o-hara.ac.jp::80d671af-f806-4b12-a191-1e3de93c1c05" providerId="AD" clId="Web-{CCBC12BA-7CAA-9826-4428-5B95F0CB274A}" dt="2025-11-21T06:00:41.642" v="66"/>
          <ac:spMkLst>
            <pc:docMk/>
            <pc:sldMk cId="1389275340" sldId="267"/>
            <ac:spMk id="31" creationId="{6829A61C-30D7-F1F1-84B5-B588D5A1343A}"/>
          </ac:spMkLst>
        </pc:spChg>
        <pc:grpChg chg="del">
          <ac:chgData name="守屋　智晶" userId="S::kmm2559322@stu.o-hara.ac.jp::80d671af-f806-4b12-a191-1e3de93c1c05" providerId="AD" clId="Web-{CCBC12BA-7CAA-9826-4428-5B95F0CB274A}" dt="2025-11-21T05:57:19.953" v="18"/>
          <ac:grpSpMkLst>
            <pc:docMk/>
            <pc:sldMk cId="1389275340" sldId="267"/>
            <ac:grpSpMk id="9" creationId="{970019E8-62ED-7F56-30E6-B09E24ABA2F3}"/>
          </ac:grpSpMkLst>
        </pc:grpChg>
        <pc:grpChg chg="add mod">
          <ac:chgData name="守屋　智晶" userId="S::kmm2559322@stu.o-hara.ac.jp::80d671af-f806-4b12-a191-1e3de93c1c05" providerId="AD" clId="Web-{CCBC12BA-7CAA-9826-4428-5B95F0CB274A}" dt="2025-11-21T05:58:43.985" v="36" actId="14100"/>
          <ac:grpSpMkLst>
            <pc:docMk/>
            <pc:sldMk cId="1389275340" sldId="267"/>
            <ac:grpSpMk id="16" creationId="{77FBC673-82CA-E9F7-1C96-064C4CB2082B}"/>
          </ac:grpSpMkLst>
        </pc:grpChg>
        <pc:grpChg chg="add del mod">
          <ac:chgData name="守屋　智晶" userId="S::kmm2559322@stu.o-hara.ac.jp::80d671af-f806-4b12-a191-1e3de93c1c05" providerId="AD" clId="Web-{CCBC12BA-7CAA-9826-4428-5B95F0CB274A}" dt="2025-11-21T05:56:58.967" v="11"/>
          <ac:grpSpMkLst>
            <pc:docMk/>
            <pc:sldMk cId="1389275340" sldId="267"/>
            <ac:grpSpMk id="25" creationId="{52A54302-7E92-2608-8AE3-FC54DC7D472F}"/>
          </ac:grpSpMkLst>
        </pc:grpChg>
        <pc:grpChg chg="add mod">
          <ac:chgData name="守屋　智晶" userId="S::kmm2559322@stu.o-hara.ac.jp::80d671af-f806-4b12-a191-1e3de93c1c05" providerId="AD" clId="Web-{CCBC12BA-7CAA-9826-4428-5B95F0CB274A}" dt="2025-11-21T05:58:50.392" v="38" actId="1076"/>
          <ac:grpSpMkLst>
            <pc:docMk/>
            <pc:sldMk cId="1389275340" sldId="267"/>
            <ac:grpSpMk id="29" creationId="{8C017FC6-F277-C4F6-068E-5CAEA5AB81CF}"/>
          </ac:grpSpMkLst>
        </pc:grpChg>
      </pc:sldChg>
      <pc:sldChg chg="modSp">
        <pc:chgData name="守屋　智晶" userId="S::kmm2559322@stu.o-hara.ac.jp::80d671af-f806-4b12-a191-1e3de93c1c05" providerId="AD" clId="Web-{CCBC12BA-7CAA-9826-4428-5B95F0CB274A}" dt="2025-11-21T06:20:25.354" v="69" actId="14100"/>
        <pc:sldMkLst>
          <pc:docMk/>
          <pc:sldMk cId="998682837" sldId="271"/>
        </pc:sldMkLst>
        <pc:spChg chg="mod">
          <ac:chgData name="守屋　智晶" userId="S::kmm2559322@stu.o-hara.ac.jp::80d671af-f806-4b12-a191-1e3de93c1c05" providerId="AD" clId="Web-{CCBC12BA-7CAA-9826-4428-5B95F0CB274A}" dt="2025-11-21T06:20:22.791" v="68" actId="14100"/>
          <ac:spMkLst>
            <pc:docMk/>
            <pc:sldMk cId="998682837" sldId="271"/>
            <ac:spMk id="11" creationId="{D9136365-6075-6343-DF57-4107640F2BD3}"/>
          </ac:spMkLst>
        </pc:spChg>
        <pc:grpChg chg="mod">
          <ac:chgData name="守屋　智晶" userId="S::kmm2559322@stu.o-hara.ac.jp::80d671af-f806-4b12-a191-1e3de93c1c05" providerId="AD" clId="Web-{CCBC12BA-7CAA-9826-4428-5B95F0CB274A}" dt="2025-11-21T06:20:25.354" v="69" actId="14100"/>
          <ac:grpSpMkLst>
            <pc:docMk/>
            <pc:sldMk cId="998682837" sldId="271"/>
            <ac:grpSpMk id="7" creationId="{2C1DA9B6-2C2A-4453-B6E9-16B4CF029252}"/>
          </ac:grpSpMkLst>
        </pc:grpChg>
      </pc:sldChg>
    </pc:docChg>
  </pc:docChgLst>
  <pc:docChgLst>
    <pc:chgData name="守屋　智晶" userId="80d671af-f806-4b12-a191-1e3de93c1c05" providerId="ADAL" clId="{BB9DF470-42A3-4682-8A89-6EF86F0D2813}"/>
    <pc:docChg chg="undo custSel modSld">
      <pc:chgData name="守屋　智晶" userId="80d671af-f806-4b12-a191-1e3de93c1c05" providerId="ADAL" clId="{BB9DF470-42A3-4682-8A89-6EF86F0D2813}" dt="2025-11-21T00:40:03.410" v="1028"/>
      <pc:docMkLst>
        <pc:docMk/>
      </pc:docMkLst>
      <pc:sldChg chg="modSp mod">
        <pc:chgData name="守屋　智晶" userId="80d671af-f806-4b12-a191-1e3de93c1c05" providerId="ADAL" clId="{BB9DF470-42A3-4682-8A89-6EF86F0D2813}" dt="2025-11-20T23:42:01.307" v="748" actId="166"/>
        <pc:sldMkLst>
          <pc:docMk/>
          <pc:sldMk cId="1389275340" sldId="267"/>
        </pc:sldMkLst>
        <pc:spChg chg="ord">
          <ac:chgData name="守屋　智晶" userId="80d671af-f806-4b12-a191-1e3de93c1c05" providerId="ADAL" clId="{BB9DF470-42A3-4682-8A89-6EF86F0D2813}" dt="2025-11-20T23:42:01.307" v="748" actId="166"/>
          <ac:spMkLst>
            <pc:docMk/>
            <pc:sldMk cId="1389275340" sldId="267"/>
            <ac:spMk id="2" creationId="{ABBC8E97-A029-9EB5-1EF7-EABA79683F18}"/>
          </ac:spMkLst>
        </pc:spChg>
        <pc:spChg chg="mod ord">
          <ac:chgData name="守屋　智晶" userId="80d671af-f806-4b12-a191-1e3de93c1c05" providerId="ADAL" clId="{BB9DF470-42A3-4682-8A89-6EF86F0D2813}" dt="2025-11-20T23:41:57.805" v="747" actId="1076"/>
          <ac:spMkLst>
            <pc:docMk/>
            <pc:sldMk cId="1389275340" sldId="267"/>
            <ac:spMk id="4" creationId="{B0127C79-5D66-AB7D-2BFB-F0D74977E8E2}"/>
          </ac:spMkLst>
        </pc:spChg>
        <pc:picChg chg="mod">
          <ac:chgData name="守屋　智晶" userId="80d671af-f806-4b12-a191-1e3de93c1c05" providerId="ADAL" clId="{BB9DF470-42A3-4682-8A89-6EF86F0D2813}" dt="2025-11-20T23:41:44.148" v="744" actId="1076"/>
          <ac:picMkLst>
            <pc:docMk/>
            <pc:sldMk cId="1389275340" sldId="267"/>
            <ac:picMk id="6" creationId="{18FE63BF-3995-74C1-3ACC-D402CD151A17}"/>
          </ac:picMkLst>
        </pc:picChg>
      </pc:sldChg>
      <pc:sldChg chg="addSp modSp mod modAnim">
        <pc:chgData name="守屋　智晶" userId="80d671af-f806-4b12-a191-1e3de93c1c05" providerId="ADAL" clId="{BB9DF470-42A3-4682-8A89-6EF86F0D2813}" dt="2025-11-21T00:40:03.410" v="1028"/>
        <pc:sldMkLst>
          <pc:docMk/>
          <pc:sldMk cId="998682837" sldId="271"/>
        </pc:sldMkLst>
        <pc:spChg chg="add mod">
          <ac:chgData name="守屋　智晶" userId="80d671af-f806-4b12-a191-1e3de93c1c05" providerId="ADAL" clId="{BB9DF470-42A3-4682-8A89-6EF86F0D2813}" dt="2025-11-21T00:39:36.858" v="1026" actId="164"/>
          <ac:spMkLst>
            <pc:docMk/>
            <pc:sldMk cId="998682837" sldId="271"/>
            <ac:spMk id="6" creationId="{62C0FF64-89A5-4A6A-A38E-794C189EF129}"/>
          </ac:spMkLst>
        </pc:spChg>
        <pc:spChg chg="mod">
          <ac:chgData name="守屋　智晶" userId="80d671af-f806-4b12-a191-1e3de93c1c05" providerId="ADAL" clId="{BB9DF470-42A3-4682-8A89-6EF86F0D2813}" dt="2025-11-21T00:37:06.739" v="1010" actId="164"/>
          <ac:spMkLst>
            <pc:docMk/>
            <pc:sldMk cId="998682837" sldId="271"/>
            <ac:spMk id="8" creationId="{AF80E1DB-50CE-94D8-7E4D-D06C83D26254}"/>
          </ac:spMkLst>
        </pc:spChg>
        <pc:spChg chg="mod">
          <ac:chgData name="守屋　智晶" userId="80d671af-f806-4b12-a191-1e3de93c1c05" providerId="ADAL" clId="{BB9DF470-42A3-4682-8A89-6EF86F0D2813}" dt="2025-11-21T00:37:06.739" v="1010" actId="164"/>
          <ac:spMkLst>
            <pc:docMk/>
            <pc:sldMk cId="998682837" sldId="271"/>
            <ac:spMk id="9" creationId="{3B533E36-C7B5-80A0-D644-57A486A8B53B}"/>
          </ac:spMkLst>
        </pc:spChg>
        <pc:spChg chg="mod">
          <ac:chgData name="守屋　智晶" userId="80d671af-f806-4b12-a191-1e3de93c1c05" providerId="ADAL" clId="{BB9DF470-42A3-4682-8A89-6EF86F0D2813}" dt="2025-11-21T00:37:06.739" v="1010" actId="164"/>
          <ac:spMkLst>
            <pc:docMk/>
            <pc:sldMk cId="998682837" sldId="271"/>
            <ac:spMk id="10" creationId="{3F962ECE-B536-DFC5-8228-2E9916471823}"/>
          </ac:spMkLst>
        </pc:spChg>
        <pc:spChg chg="mod">
          <ac:chgData name="守屋　智晶" userId="80d671af-f806-4b12-a191-1e3de93c1c05" providerId="ADAL" clId="{BB9DF470-42A3-4682-8A89-6EF86F0D2813}" dt="2025-11-21T00:37:06.739" v="1010" actId="164"/>
          <ac:spMkLst>
            <pc:docMk/>
            <pc:sldMk cId="998682837" sldId="271"/>
            <ac:spMk id="11" creationId="{D9136365-6075-6343-DF57-4107640F2BD3}"/>
          </ac:spMkLst>
        </pc:spChg>
        <pc:spChg chg="mod">
          <ac:chgData name="守屋　智晶" userId="80d671af-f806-4b12-a191-1e3de93c1c05" providerId="ADAL" clId="{BB9DF470-42A3-4682-8A89-6EF86F0D2813}" dt="2025-11-21T00:37:06.739" v="1010" actId="164"/>
          <ac:spMkLst>
            <pc:docMk/>
            <pc:sldMk cId="998682837" sldId="271"/>
            <ac:spMk id="12" creationId="{97D7D61B-1A70-1567-11A8-F92C536E256A}"/>
          </ac:spMkLst>
        </pc:spChg>
        <pc:grpChg chg="add mod">
          <ac:chgData name="守屋　智晶" userId="80d671af-f806-4b12-a191-1e3de93c1c05" providerId="ADAL" clId="{BB9DF470-42A3-4682-8A89-6EF86F0D2813}" dt="2025-11-21T00:39:36.858" v="1026" actId="164"/>
          <ac:grpSpMkLst>
            <pc:docMk/>
            <pc:sldMk cId="998682837" sldId="271"/>
            <ac:grpSpMk id="4" creationId="{1AAAEAFC-F847-4371-B5D9-1112AF9C8A7B}"/>
          </ac:grpSpMkLst>
        </pc:grpChg>
        <pc:grpChg chg="add mod">
          <ac:chgData name="守屋　智晶" userId="80d671af-f806-4b12-a191-1e3de93c1c05" providerId="ADAL" clId="{BB9DF470-42A3-4682-8A89-6EF86F0D2813}" dt="2025-11-21T00:39:36.858" v="1026" actId="164"/>
          <ac:grpSpMkLst>
            <pc:docMk/>
            <pc:sldMk cId="998682837" sldId="271"/>
            <ac:grpSpMk id="7" creationId="{2C1DA9B6-2C2A-4453-B6E9-16B4CF029252}"/>
          </ac:grpSpMkLst>
        </pc:grpChg>
        <pc:picChg chg="mod">
          <ac:chgData name="守屋　智晶" userId="80d671af-f806-4b12-a191-1e3de93c1c05" providerId="ADAL" clId="{BB9DF470-42A3-4682-8A89-6EF86F0D2813}" dt="2025-11-21T00:36:58.926" v="1009" actId="1076"/>
          <ac:picMkLst>
            <pc:docMk/>
            <pc:sldMk cId="998682837" sldId="271"/>
            <ac:picMk id="5" creationId="{4D31E71D-4D2D-C18B-70B3-960B6DEAB5ED}"/>
          </ac:picMkLst>
        </pc:picChg>
        <pc:picChg chg="add mod">
          <ac:chgData name="守屋　智晶" userId="80d671af-f806-4b12-a191-1e3de93c1c05" providerId="ADAL" clId="{BB9DF470-42A3-4682-8A89-6EF86F0D2813}" dt="2025-11-21T00:36:44.874" v="1008" actId="571"/>
          <ac:picMkLst>
            <pc:docMk/>
            <pc:sldMk cId="998682837" sldId="271"/>
            <ac:picMk id="13" creationId="{3AEDF7E0-6986-4A65-95D0-0A3390135AC5}"/>
          </ac:picMkLst>
        </pc:picChg>
      </pc:sldChg>
    </pc:docChg>
  </pc:docChgLst>
  <pc:docChgLst>
    <pc:chgData name="山本　翔" userId="S::kmm2559347@stu.o-hara.ac.jp::9f809049-5fc0-47f8-8807-a451d7a75590" providerId="AD" clId="Web-{311CD0A8-D274-853D-5BB5-385FE1D26ECA}"/>
    <pc:docChg chg="modSld">
      <pc:chgData name="山本　翔" userId="S::kmm2559347@stu.o-hara.ac.jp::9f809049-5fc0-47f8-8807-a451d7a75590" providerId="AD" clId="Web-{311CD0A8-D274-853D-5BB5-385FE1D26ECA}" dt="2025-11-18T03:20:21.576" v="816"/>
      <pc:docMkLst>
        <pc:docMk/>
      </pc:docMkLst>
      <pc:sldChg chg="addSp delSp modSp mod setBg">
        <pc:chgData name="山本　翔" userId="S::kmm2559347@stu.o-hara.ac.jp::9f809049-5fc0-47f8-8807-a451d7a75590" providerId="AD" clId="Web-{311CD0A8-D274-853D-5BB5-385FE1D26ECA}" dt="2025-11-18T01:40:33.927" v="135" actId="20577"/>
        <pc:sldMkLst>
          <pc:docMk/>
          <pc:sldMk cId="2128380218" sldId="256"/>
        </pc:sldMkLst>
        <pc:spChg chg="mod">
          <ac:chgData name="山本　翔" userId="S::kmm2559347@stu.o-hara.ac.jp::9f809049-5fc0-47f8-8807-a451d7a75590" providerId="AD" clId="Web-{311CD0A8-D274-853D-5BB5-385FE1D26ECA}" dt="2025-11-18T01:28:04.097" v="26" actId="20577"/>
          <ac:spMkLst>
            <pc:docMk/>
            <pc:sldMk cId="2128380218" sldId="256"/>
            <ac:spMk id="2" creationId="{00000000-0000-0000-0000-000000000000}"/>
          </ac:spMkLst>
        </pc:spChg>
        <pc:spChg chg="mod">
          <ac:chgData name="山本　翔" userId="S::kmm2559347@stu.o-hara.ac.jp::9f809049-5fc0-47f8-8807-a451d7a75590" providerId="AD" clId="Web-{311CD0A8-D274-853D-5BB5-385FE1D26ECA}" dt="2025-11-18T01:29:44.366" v="62" actId="20577"/>
          <ac:spMkLst>
            <pc:docMk/>
            <pc:sldMk cId="2128380218" sldId="256"/>
            <ac:spMk id="3" creationId="{00000000-0000-0000-0000-000000000000}"/>
          </ac:spMkLst>
        </pc:spChg>
        <pc:spChg chg="add mod">
          <ac:chgData name="山本　翔" userId="S::kmm2559347@stu.o-hara.ac.jp::9f809049-5fc0-47f8-8807-a451d7a75590" providerId="AD" clId="Web-{311CD0A8-D274-853D-5BB5-385FE1D26ECA}" dt="2025-11-18T01:40:33.927" v="135" actId="20577"/>
          <ac:spMkLst>
            <pc:docMk/>
            <pc:sldMk cId="2128380218" sldId="256"/>
            <ac:spMk id="5" creationId="{140FEDB9-7822-F185-DA5A-56F48350431A}"/>
          </ac:spMkLst>
        </pc:spChg>
        <pc:spChg chg="add mod">
          <ac:chgData name="山本　翔" userId="S::kmm2559347@stu.o-hara.ac.jp::9f809049-5fc0-47f8-8807-a451d7a75590" providerId="AD" clId="Web-{311CD0A8-D274-853D-5BB5-385FE1D26ECA}" dt="2025-11-18T01:38:29.520" v="117" actId="1076"/>
          <ac:spMkLst>
            <pc:docMk/>
            <pc:sldMk cId="2128380218" sldId="256"/>
            <ac:spMk id="6" creationId="{763DCA14-39E4-6497-E78B-131E047443EE}"/>
          </ac:spMkLst>
        </pc:spChg>
        <pc:spChg chg="add">
          <ac:chgData name="山本　翔" userId="S::kmm2559347@stu.o-hara.ac.jp::9f809049-5fc0-47f8-8807-a451d7a75590" providerId="AD" clId="Web-{311CD0A8-D274-853D-5BB5-385FE1D26ECA}" dt="2025-11-18T01:24:48.838" v="10"/>
          <ac:spMkLst>
            <pc:docMk/>
            <pc:sldMk cId="2128380218" sldId="256"/>
            <ac:spMk id="28" creationId="{9C6777B5-64F4-4200-B099-34168B69FE53}"/>
          </ac:spMkLst>
        </pc:spChg>
        <pc:spChg chg="add">
          <ac:chgData name="山本　翔" userId="S::kmm2559347@stu.o-hara.ac.jp::9f809049-5fc0-47f8-8807-a451d7a75590" providerId="AD" clId="Web-{311CD0A8-D274-853D-5BB5-385FE1D26ECA}" dt="2025-11-18T01:24:48.838" v="10"/>
          <ac:spMkLst>
            <pc:docMk/>
            <pc:sldMk cId="2128380218" sldId="256"/>
            <ac:spMk id="29" creationId="{9B37791B-B040-4694-BFDC-8DD132D86E8E}"/>
          </ac:spMkLst>
        </pc:spChg>
        <pc:grpChg chg="add">
          <ac:chgData name="山本　翔" userId="S::kmm2559347@stu.o-hara.ac.jp::9f809049-5fc0-47f8-8807-a451d7a75590" providerId="AD" clId="Web-{311CD0A8-D274-853D-5BB5-385FE1D26ECA}" dt="2025-11-18T01:24:48.838" v="10"/>
          <ac:grpSpMkLst>
            <pc:docMk/>
            <pc:sldMk cId="2128380218" sldId="256"/>
            <ac:grpSpMk id="30" creationId="{4252769E-B9F0-4068-A645-5BBEF16E9C28}"/>
          </ac:grpSpMkLst>
        </pc:grpChg>
        <pc:picChg chg="add mod ord">
          <ac:chgData name="山本　翔" userId="S::kmm2559347@stu.o-hara.ac.jp::9f809049-5fc0-47f8-8807-a451d7a75590" providerId="AD" clId="Web-{311CD0A8-D274-853D-5BB5-385FE1D26ECA}" dt="2025-11-18T01:25:08.292" v="13" actId="1076"/>
          <ac:picMkLst>
            <pc:docMk/>
            <pc:sldMk cId="2128380218" sldId="256"/>
            <ac:picMk id="4" creationId="{AEB6A05B-A3C5-6844-9CE1-7F6EED443DD0}"/>
          </ac:picMkLst>
        </pc:picChg>
      </pc:sldChg>
      <pc:sldChg chg="addSp delSp modSp">
        <pc:chgData name="山本　翔" userId="S::kmm2559347@stu.o-hara.ac.jp::9f809049-5fc0-47f8-8807-a451d7a75590" providerId="AD" clId="Web-{311CD0A8-D274-853D-5BB5-385FE1D26ECA}" dt="2025-11-18T03:20:21.576" v="816"/>
        <pc:sldMkLst>
          <pc:docMk/>
          <pc:sldMk cId="259274162" sldId="264"/>
        </pc:sldMkLst>
        <pc:spChg chg="ord">
          <ac:chgData name="山本　翔" userId="S::kmm2559347@stu.o-hara.ac.jp::9f809049-5fc0-47f8-8807-a451d7a75590" providerId="AD" clId="Web-{311CD0A8-D274-853D-5BB5-385FE1D26ECA}" dt="2025-11-18T02:43:54.228" v="529"/>
          <ac:spMkLst>
            <pc:docMk/>
            <pc:sldMk cId="259274162" sldId="264"/>
            <ac:spMk id="2" creationId="{F058C25D-80AB-A2D6-86FB-77F6D2D4E9CE}"/>
          </ac:spMkLst>
        </pc:spChg>
        <pc:spChg chg="add del mod ord topLvl">
          <ac:chgData name="山本　翔" userId="S::kmm2559347@stu.o-hara.ac.jp::9f809049-5fc0-47f8-8807-a451d7a75590" providerId="AD" clId="Web-{311CD0A8-D274-853D-5BB5-385FE1D26ECA}" dt="2025-11-18T02:33:51.737" v="449" actId="1076"/>
          <ac:spMkLst>
            <pc:docMk/>
            <pc:sldMk cId="259274162" sldId="264"/>
            <ac:spMk id="4" creationId="{49AA5A0C-B340-B92C-A4F3-E1BA2C34EE09}"/>
          </ac:spMkLst>
        </pc:spChg>
        <pc:spChg chg="mod topLvl">
          <ac:chgData name="山本　翔" userId="S::kmm2559347@stu.o-hara.ac.jp::9f809049-5fc0-47f8-8807-a451d7a75590" providerId="AD" clId="Web-{311CD0A8-D274-853D-5BB5-385FE1D26ECA}" dt="2025-11-18T02:29:04.226" v="414" actId="1076"/>
          <ac:spMkLst>
            <pc:docMk/>
            <pc:sldMk cId="259274162" sldId="264"/>
            <ac:spMk id="8" creationId="{B50FAB12-A0E9-88D2-8757-295C76080EB8}"/>
          </ac:spMkLst>
        </pc:spChg>
        <pc:spChg chg="mod topLvl">
          <ac:chgData name="山本　翔" userId="S::kmm2559347@stu.o-hara.ac.jp::9f809049-5fc0-47f8-8807-a451d7a75590" providerId="AD" clId="Web-{311CD0A8-D274-853D-5BB5-385FE1D26ECA}" dt="2025-11-18T02:29:08.148" v="415" actId="1076"/>
          <ac:spMkLst>
            <pc:docMk/>
            <pc:sldMk cId="259274162" sldId="264"/>
            <ac:spMk id="9" creationId="{36694B16-30A8-B6AE-2313-CC2F7EF9A860}"/>
          </ac:spMkLst>
        </pc:spChg>
        <pc:spChg chg="mod">
          <ac:chgData name="山本　翔" userId="S::kmm2559347@stu.o-hara.ac.jp::9f809049-5fc0-47f8-8807-a451d7a75590" providerId="AD" clId="Web-{311CD0A8-D274-853D-5BB5-385FE1D26ECA}" dt="2025-11-18T02:33:28.251" v="445" actId="1076"/>
          <ac:spMkLst>
            <pc:docMk/>
            <pc:sldMk cId="259274162" sldId="264"/>
            <ac:spMk id="15" creationId="{4E30D961-05D8-4AF6-1610-5702BC2789BF}"/>
          </ac:spMkLst>
        </pc:spChg>
        <pc:spChg chg="mod">
          <ac:chgData name="山本　翔" userId="S::kmm2559347@stu.o-hara.ac.jp::9f809049-5fc0-47f8-8807-a451d7a75590" providerId="AD" clId="Web-{311CD0A8-D274-853D-5BB5-385FE1D26ECA}" dt="2025-11-18T02:39:28.557" v="500" actId="1076"/>
          <ac:spMkLst>
            <pc:docMk/>
            <pc:sldMk cId="259274162" sldId="264"/>
            <ac:spMk id="19" creationId="{E57DAD22-A8F6-D7D5-D58B-D5559621C47A}"/>
          </ac:spMkLst>
        </pc:spChg>
        <pc:spChg chg="mod">
          <ac:chgData name="山本　翔" userId="S::kmm2559347@stu.o-hara.ac.jp::9f809049-5fc0-47f8-8807-a451d7a75590" providerId="AD" clId="Web-{311CD0A8-D274-853D-5BB5-385FE1D26ECA}" dt="2025-11-18T03:03:01.012" v="679" actId="1076"/>
          <ac:spMkLst>
            <pc:docMk/>
            <pc:sldMk cId="259274162" sldId="264"/>
            <ac:spMk id="20" creationId="{2ADD582A-8714-3166-E4F5-ABA99465B24C}"/>
          </ac:spMkLst>
        </pc:spChg>
        <pc:spChg chg="add mod">
          <ac:chgData name="山本　翔" userId="S::kmm2559347@stu.o-hara.ac.jp::9f809049-5fc0-47f8-8807-a451d7a75590" providerId="AD" clId="Web-{311CD0A8-D274-853D-5BB5-385FE1D26ECA}" dt="2025-11-18T03:12:43.067" v="748"/>
          <ac:spMkLst>
            <pc:docMk/>
            <pc:sldMk cId="259274162" sldId="264"/>
            <ac:spMk id="36" creationId="{2ACA8A69-7E4E-2867-D554-118870A50107}"/>
          </ac:spMkLst>
        </pc:spChg>
        <pc:spChg chg="add mod">
          <ac:chgData name="山本　翔" userId="S::kmm2559347@stu.o-hara.ac.jp::9f809049-5fc0-47f8-8807-a451d7a75590" providerId="AD" clId="Web-{311CD0A8-D274-853D-5BB5-385FE1D26ECA}" dt="2025-11-18T03:12:59.318" v="750" actId="1076"/>
          <ac:spMkLst>
            <pc:docMk/>
            <pc:sldMk cId="259274162" sldId="264"/>
            <ac:spMk id="37" creationId="{BC81FDF2-B844-7C77-12AA-15D9F239C205}"/>
          </ac:spMkLst>
        </pc:spChg>
        <pc:spChg chg="mod">
          <ac:chgData name="山本　翔" userId="S::kmm2559347@stu.o-hara.ac.jp::9f809049-5fc0-47f8-8807-a451d7a75590" providerId="AD" clId="Web-{311CD0A8-D274-853D-5BB5-385FE1D26ECA}" dt="2025-11-18T03:10:37.001" v="729"/>
          <ac:spMkLst>
            <pc:docMk/>
            <pc:sldMk cId="259274162" sldId="264"/>
            <ac:spMk id="48" creationId="{22E7B27E-0D29-C3F1-6355-C759864612E1}"/>
          </ac:spMkLst>
        </pc:spChg>
        <pc:spChg chg="mod">
          <ac:chgData name="山本　翔" userId="S::kmm2559347@stu.o-hara.ac.jp::9f809049-5fc0-47f8-8807-a451d7a75590" providerId="AD" clId="Web-{311CD0A8-D274-853D-5BB5-385FE1D26ECA}" dt="2025-11-18T03:10:42.438" v="730"/>
          <ac:spMkLst>
            <pc:docMk/>
            <pc:sldMk cId="259274162" sldId="264"/>
            <ac:spMk id="49" creationId="{00342618-0AFE-751A-2F79-EA8DF9061DA8}"/>
          </ac:spMkLst>
        </pc:spChg>
        <pc:spChg chg="mod topLvl">
          <ac:chgData name="山本　翔" userId="S::kmm2559347@stu.o-hara.ac.jp::9f809049-5fc0-47f8-8807-a451d7a75590" providerId="AD" clId="Web-{311CD0A8-D274-853D-5BB5-385FE1D26ECA}" dt="2025-11-18T03:10:17.234" v="728"/>
          <ac:spMkLst>
            <pc:docMk/>
            <pc:sldMk cId="259274162" sldId="264"/>
            <ac:spMk id="51" creationId="{91891EC2-A5F0-57E5-6359-24534D870C60}"/>
          </ac:spMkLst>
        </pc:spChg>
        <pc:spChg chg="mod topLvl">
          <ac:chgData name="山本　翔" userId="S::kmm2559347@stu.o-hara.ac.jp::9f809049-5fc0-47f8-8807-a451d7a75590" providerId="AD" clId="Web-{311CD0A8-D274-853D-5BB5-385FE1D26ECA}" dt="2025-11-18T03:10:17.234" v="728"/>
          <ac:spMkLst>
            <pc:docMk/>
            <pc:sldMk cId="259274162" sldId="264"/>
            <ac:spMk id="52" creationId="{994788C9-4EA2-AA84-864A-18607903E612}"/>
          </ac:spMkLst>
        </pc:spChg>
        <pc:spChg chg="mod">
          <ac:chgData name="山本　翔" userId="S::kmm2559347@stu.o-hara.ac.jp::9f809049-5fc0-47f8-8807-a451d7a75590" providerId="AD" clId="Web-{311CD0A8-D274-853D-5BB5-385FE1D26ECA}" dt="2025-11-18T03:14:27.976" v="766"/>
          <ac:spMkLst>
            <pc:docMk/>
            <pc:sldMk cId="259274162" sldId="264"/>
            <ac:spMk id="61" creationId="{83331AC4-A925-DB9F-A4BC-70CED42BCAE6}"/>
          </ac:spMkLst>
        </pc:spChg>
        <pc:spChg chg="mod">
          <ac:chgData name="山本　翔" userId="S::kmm2559347@stu.o-hara.ac.jp::9f809049-5fc0-47f8-8807-a451d7a75590" providerId="AD" clId="Web-{311CD0A8-D274-853D-5BB5-385FE1D26ECA}" dt="2025-11-18T03:14:32.882" v="767"/>
          <ac:spMkLst>
            <pc:docMk/>
            <pc:sldMk cId="259274162" sldId="264"/>
            <ac:spMk id="62" creationId="{8570D3C8-0B72-2842-A469-1F62BDA8CE06}"/>
          </ac:spMkLst>
        </pc:spChg>
        <pc:spChg chg="add mod topLvl">
          <ac:chgData name="山本　翔" userId="S::kmm2559347@stu.o-hara.ac.jp::9f809049-5fc0-47f8-8807-a451d7a75590" providerId="AD" clId="Web-{311CD0A8-D274-853D-5BB5-385FE1D26ECA}" dt="2025-11-18T02:58:06.149" v="642"/>
          <ac:spMkLst>
            <pc:docMk/>
            <pc:sldMk cId="259274162" sldId="264"/>
            <ac:spMk id="81" creationId="{7028BFB6-5A0C-9030-B86D-7705593729FF}"/>
          </ac:spMkLst>
        </pc:spChg>
        <pc:spChg chg="add mod topLvl">
          <ac:chgData name="山本　翔" userId="S::kmm2559347@stu.o-hara.ac.jp::9f809049-5fc0-47f8-8807-a451d7a75590" providerId="AD" clId="Web-{311CD0A8-D274-853D-5BB5-385FE1D26ECA}" dt="2025-11-18T02:58:06.180" v="643"/>
          <ac:spMkLst>
            <pc:docMk/>
            <pc:sldMk cId="259274162" sldId="264"/>
            <ac:spMk id="83" creationId="{9F42E15D-499F-1D40-6D44-52A89D3162D8}"/>
          </ac:spMkLst>
        </pc:spChg>
        <pc:spChg chg="add mod ord">
          <ac:chgData name="山本　翔" userId="S::kmm2559347@stu.o-hara.ac.jp::9f809049-5fc0-47f8-8807-a451d7a75590" providerId="AD" clId="Web-{311CD0A8-D274-853D-5BB5-385FE1D26ECA}" dt="2025-11-18T02:55:19.759" v="620"/>
          <ac:spMkLst>
            <pc:docMk/>
            <pc:sldMk cId="259274162" sldId="264"/>
            <ac:spMk id="85" creationId="{011190F8-C909-D2D1-1CBC-73A2D079C02C}"/>
          </ac:spMkLst>
        </pc:spChg>
        <pc:spChg chg="mod topLvl">
          <ac:chgData name="山本　翔" userId="S::kmm2559347@stu.o-hara.ac.jp::9f809049-5fc0-47f8-8807-a451d7a75590" providerId="AD" clId="Web-{311CD0A8-D274-853D-5BB5-385FE1D26ECA}" dt="2025-11-18T02:53:36.308" v="606" actId="1076"/>
          <ac:spMkLst>
            <pc:docMk/>
            <pc:sldMk cId="259274162" sldId="264"/>
            <ac:spMk id="94" creationId="{2FD83602-A202-BEC7-9E26-427EF2883CE6}"/>
          </ac:spMkLst>
        </pc:spChg>
        <pc:spChg chg="mod topLvl">
          <ac:chgData name="山本　翔" userId="S::kmm2559347@stu.o-hara.ac.jp::9f809049-5fc0-47f8-8807-a451d7a75590" providerId="AD" clId="Web-{311CD0A8-D274-853D-5BB5-385FE1D26ECA}" dt="2025-11-18T02:53:36.324" v="607" actId="1076"/>
          <ac:spMkLst>
            <pc:docMk/>
            <pc:sldMk cId="259274162" sldId="264"/>
            <ac:spMk id="95" creationId="{E352F8A6-EDF0-3842-6419-F71DF3DC3B64}"/>
          </ac:spMkLst>
        </pc:spChg>
        <pc:spChg chg="add mod ord">
          <ac:chgData name="山本　翔" userId="S::kmm2559347@stu.o-hara.ac.jp::9f809049-5fc0-47f8-8807-a451d7a75590" providerId="AD" clId="Web-{311CD0A8-D274-853D-5BB5-385FE1D26ECA}" dt="2025-11-18T02:55:16.305" v="619"/>
          <ac:spMkLst>
            <pc:docMk/>
            <pc:sldMk cId="259274162" sldId="264"/>
            <ac:spMk id="96" creationId="{3210890D-96AA-3BBD-ECB4-AC46E40293A2}"/>
          </ac:spMkLst>
        </pc:spChg>
        <pc:spChg chg="add mod">
          <ac:chgData name="山本　翔" userId="S::kmm2559347@stu.o-hara.ac.jp::9f809049-5fc0-47f8-8807-a451d7a75590" providerId="AD" clId="Web-{311CD0A8-D274-853D-5BB5-385FE1D26ECA}" dt="2025-11-18T03:20:05.650" v="811" actId="1076"/>
          <ac:spMkLst>
            <pc:docMk/>
            <pc:sldMk cId="259274162" sldId="264"/>
            <ac:spMk id="98" creationId="{4898A2E9-1FA9-627F-7542-0715831C283A}"/>
          </ac:spMkLst>
        </pc:spChg>
        <pc:spChg chg="add mod">
          <ac:chgData name="山本　翔" userId="S::kmm2559347@stu.o-hara.ac.jp::9f809049-5fc0-47f8-8807-a451d7a75590" providerId="AD" clId="Web-{311CD0A8-D274-853D-5BB5-385FE1D26ECA}" dt="2025-11-18T02:57:20.192" v="636" actId="1076"/>
          <ac:spMkLst>
            <pc:docMk/>
            <pc:sldMk cId="259274162" sldId="264"/>
            <ac:spMk id="104" creationId="{9FE7FA6E-D742-7401-036A-30B8EE3F4C9C}"/>
          </ac:spMkLst>
        </pc:spChg>
        <pc:spChg chg="add mod">
          <ac:chgData name="山本　翔" userId="S::kmm2559347@stu.o-hara.ac.jp::9f809049-5fc0-47f8-8807-a451d7a75590" providerId="AD" clId="Web-{311CD0A8-D274-853D-5BB5-385FE1D26ECA}" dt="2025-11-18T02:59:17.606" v="651" actId="1076"/>
          <ac:spMkLst>
            <pc:docMk/>
            <pc:sldMk cId="259274162" sldId="264"/>
            <ac:spMk id="107" creationId="{E9264289-5F69-681C-BA39-46AC27AF1E93}"/>
          </ac:spMkLst>
        </pc:spChg>
        <pc:spChg chg="add mod">
          <ac:chgData name="山本　翔" userId="S::kmm2559347@stu.o-hara.ac.jp::9f809049-5fc0-47f8-8807-a451d7a75590" providerId="AD" clId="Web-{311CD0A8-D274-853D-5BB5-385FE1D26ECA}" dt="2025-11-18T02:59:34.295" v="655" actId="1076"/>
          <ac:spMkLst>
            <pc:docMk/>
            <pc:sldMk cId="259274162" sldId="264"/>
            <ac:spMk id="109" creationId="{49D2D085-0A5C-47B9-8E00-861A70085BD4}"/>
          </ac:spMkLst>
        </pc:spChg>
        <pc:spChg chg="add mod">
          <ac:chgData name="山本　翔" userId="S::kmm2559347@stu.o-hara.ac.jp::9f809049-5fc0-47f8-8807-a451d7a75590" providerId="AD" clId="Web-{311CD0A8-D274-853D-5BB5-385FE1D26ECA}" dt="2025-11-18T03:01:41.691" v="672" actId="1076"/>
          <ac:spMkLst>
            <pc:docMk/>
            <pc:sldMk cId="259274162" sldId="264"/>
            <ac:spMk id="110" creationId="{3137939C-DC1B-EEAB-33B3-BB9B257C882E}"/>
          </ac:spMkLst>
        </pc:spChg>
        <pc:spChg chg="add mod topLvl">
          <ac:chgData name="山本　翔" userId="S::kmm2559347@stu.o-hara.ac.jp::9f809049-5fc0-47f8-8807-a451d7a75590" providerId="AD" clId="Web-{311CD0A8-D274-853D-5BB5-385FE1D26ECA}" dt="2025-11-18T03:10:17.234" v="728"/>
          <ac:spMkLst>
            <pc:docMk/>
            <pc:sldMk cId="259274162" sldId="264"/>
            <ac:spMk id="112" creationId="{71B9A998-8A6B-7EC1-2E55-B2B725E877AA}"/>
          </ac:spMkLst>
        </pc:spChg>
        <pc:spChg chg="add mod topLvl">
          <ac:chgData name="山本　翔" userId="S::kmm2559347@stu.o-hara.ac.jp::9f809049-5fc0-47f8-8807-a451d7a75590" providerId="AD" clId="Web-{311CD0A8-D274-853D-5BB5-385FE1D26ECA}" dt="2025-11-18T03:10:17.234" v="728"/>
          <ac:spMkLst>
            <pc:docMk/>
            <pc:sldMk cId="259274162" sldId="264"/>
            <ac:spMk id="114" creationId="{CB534345-96FA-0B38-23B7-FBF4E6270FFD}"/>
          </ac:spMkLst>
        </pc:spChg>
        <pc:spChg chg="add mod topLvl">
          <ac:chgData name="山本　翔" userId="S::kmm2559347@stu.o-hara.ac.jp::9f809049-5fc0-47f8-8807-a451d7a75590" providerId="AD" clId="Web-{311CD0A8-D274-853D-5BB5-385FE1D26ECA}" dt="2025-11-18T03:10:17.234" v="728"/>
          <ac:spMkLst>
            <pc:docMk/>
            <pc:sldMk cId="259274162" sldId="264"/>
            <ac:spMk id="115" creationId="{40627DA3-B4A1-A3E8-B6C3-5AE41D990A38}"/>
          </ac:spMkLst>
        </pc:spChg>
        <pc:spChg chg="add mod">
          <ac:chgData name="山本　翔" userId="S::kmm2559347@stu.o-hara.ac.jp::9f809049-5fc0-47f8-8807-a451d7a75590" providerId="AD" clId="Web-{311CD0A8-D274-853D-5BB5-385FE1D26ECA}" dt="2025-11-18T03:11:20.908" v="736" actId="1076"/>
          <ac:spMkLst>
            <pc:docMk/>
            <pc:sldMk cId="259274162" sldId="264"/>
            <ac:spMk id="123" creationId="{8DE2B963-63EC-5320-4FF9-CB06A061F2AD}"/>
          </ac:spMkLst>
        </pc:spChg>
        <pc:spChg chg="add mod">
          <ac:chgData name="山本　翔" userId="S::kmm2559347@stu.o-hara.ac.jp::9f809049-5fc0-47f8-8807-a451d7a75590" providerId="AD" clId="Web-{311CD0A8-D274-853D-5BB5-385FE1D26ECA}" dt="2025-11-18T03:11:33.190" v="738" actId="1076"/>
          <ac:spMkLst>
            <pc:docMk/>
            <pc:sldMk cId="259274162" sldId="264"/>
            <ac:spMk id="124" creationId="{173E5F05-6F45-D833-A735-10DCBFD96E4A}"/>
          </ac:spMkLst>
        </pc:spChg>
        <pc:spChg chg="add mod">
          <ac:chgData name="山本　翔" userId="S::kmm2559347@stu.o-hara.ac.jp::9f809049-5fc0-47f8-8807-a451d7a75590" providerId="AD" clId="Web-{311CD0A8-D274-853D-5BB5-385FE1D26ECA}" dt="2025-11-18T03:12:26.238" v="746" actId="1076"/>
          <ac:spMkLst>
            <pc:docMk/>
            <pc:sldMk cId="259274162" sldId="264"/>
            <ac:spMk id="125" creationId="{02CDCE7A-E07A-AA48-1F64-1F4B0192C609}"/>
          </ac:spMkLst>
        </pc:spChg>
        <pc:spChg chg="add mod">
          <ac:chgData name="山本　翔" userId="S::kmm2559347@stu.o-hara.ac.jp::9f809049-5fc0-47f8-8807-a451d7a75590" providerId="AD" clId="Web-{311CD0A8-D274-853D-5BB5-385FE1D26ECA}" dt="2025-11-18T03:13:54.538" v="760" actId="1076"/>
          <ac:spMkLst>
            <pc:docMk/>
            <pc:sldMk cId="259274162" sldId="264"/>
            <ac:spMk id="126" creationId="{03B8950D-1609-9E9D-BA8C-58FB16817F17}"/>
          </ac:spMkLst>
        </pc:spChg>
        <pc:spChg chg="add mod">
          <ac:chgData name="山本　翔" userId="S::kmm2559347@stu.o-hara.ac.jp::9f809049-5fc0-47f8-8807-a451d7a75590" providerId="AD" clId="Web-{311CD0A8-D274-853D-5BB5-385FE1D26ECA}" dt="2025-11-18T03:13:58.663" v="761" actId="1076"/>
          <ac:spMkLst>
            <pc:docMk/>
            <pc:sldMk cId="259274162" sldId="264"/>
            <ac:spMk id="127" creationId="{9C900AD6-AF4C-F710-4E72-FD7501B7E737}"/>
          </ac:spMkLst>
        </pc:spChg>
        <pc:spChg chg="add mod">
          <ac:chgData name="山本　翔" userId="S::kmm2559347@stu.o-hara.ac.jp::9f809049-5fc0-47f8-8807-a451d7a75590" providerId="AD" clId="Web-{311CD0A8-D274-853D-5BB5-385FE1D26ECA}" dt="2025-11-18T03:14:18.569" v="765" actId="1076"/>
          <ac:spMkLst>
            <pc:docMk/>
            <pc:sldMk cId="259274162" sldId="264"/>
            <ac:spMk id="128" creationId="{E940C71F-C17F-EB1D-4460-8A4C5A2DC2E2}"/>
          </ac:spMkLst>
        </pc:spChg>
        <pc:spChg chg="add mod">
          <ac:chgData name="山本　翔" userId="S::kmm2559347@stu.o-hara.ac.jp::9f809049-5fc0-47f8-8807-a451d7a75590" providerId="AD" clId="Web-{311CD0A8-D274-853D-5BB5-385FE1D26ECA}" dt="2025-11-18T03:15:26.852" v="778" actId="1076"/>
          <ac:spMkLst>
            <pc:docMk/>
            <pc:sldMk cId="259274162" sldId="264"/>
            <ac:spMk id="129" creationId="{0F7D6996-AB97-D10D-4B97-9D0DED3BC822}"/>
          </ac:spMkLst>
        </pc:spChg>
        <pc:spChg chg="add mod">
          <ac:chgData name="山本　翔" userId="S::kmm2559347@stu.o-hara.ac.jp::9f809049-5fc0-47f8-8807-a451d7a75590" providerId="AD" clId="Web-{311CD0A8-D274-853D-5BB5-385FE1D26ECA}" dt="2025-11-18T03:15:22.055" v="777" actId="1076"/>
          <ac:spMkLst>
            <pc:docMk/>
            <pc:sldMk cId="259274162" sldId="264"/>
            <ac:spMk id="130" creationId="{41247D6B-FECA-EAB3-0CE2-AF8208BB37AA}"/>
          </ac:spMkLst>
        </pc:spChg>
        <pc:spChg chg="add mod">
          <ac:chgData name="山本　翔" userId="S::kmm2559347@stu.o-hara.ac.jp::9f809049-5fc0-47f8-8807-a451d7a75590" providerId="AD" clId="Web-{311CD0A8-D274-853D-5BB5-385FE1D26ECA}" dt="2025-11-18T03:19:04.543" v="805" actId="14100"/>
          <ac:spMkLst>
            <pc:docMk/>
            <pc:sldMk cId="259274162" sldId="264"/>
            <ac:spMk id="131" creationId="{562DCAC0-95BA-A92C-BC47-8CE4609C30E8}"/>
          </ac:spMkLst>
        </pc:spChg>
        <pc:grpChg chg="add mod">
          <ac:chgData name="山本　翔" userId="S::kmm2559347@stu.o-hara.ac.jp::9f809049-5fc0-47f8-8807-a451d7a75590" providerId="AD" clId="Web-{311CD0A8-D274-853D-5BB5-385FE1D26ECA}" dt="2025-11-18T03:13:48.225" v="759" actId="1076"/>
          <ac:grpSpMkLst>
            <pc:docMk/>
            <pc:sldMk cId="259274162" sldId="264"/>
            <ac:grpSpMk id="38" creationId="{BBD79558-E28B-C5D9-9B52-EBBE8B41CEA5}"/>
          </ac:grpSpMkLst>
        </pc:grpChg>
        <pc:grpChg chg="add mod">
          <ac:chgData name="山本　翔" userId="S::kmm2559347@stu.o-hara.ac.jp::9f809049-5fc0-47f8-8807-a451d7a75590" providerId="AD" clId="Web-{311CD0A8-D274-853D-5BB5-385FE1D26ECA}" dt="2025-11-18T03:10:57.298" v="732" actId="14100"/>
          <ac:grpSpMkLst>
            <pc:docMk/>
            <pc:sldMk cId="259274162" sldId="264"/>
            <ac:grpSpMk id="47" creationId="{0A2C428A-9D9E-BA57-1A67-901E3A03DA17}"/>
          </ac:grpSpMkLst>
        </pc:grpChg>
        <pc:grpChg chg="add mod">
          <ac:chgData name="山本　翔" userId="S::kmm2559347@stu.o-hara.ac.jp::9f809049-5fc0-47f8-8807-a451d7a75590" providerId="AD" clId="Web-{311CD0A8-D274-853D-5BB5-385FE1D26ECA}" dt="2025-11-18T03:19:59.805" v="810" actId="1076"/>
          <ac:grpSpMkLst>
            <pc:docMk/>
            <pc:sldMk cId="259274162" sldId="264"/>
            <ac:grpSpMk id="60" creationId="{CC77F54A-3AED-3272-8FE5-7A1595C4DD96}"/>
          </ac:grpSpMkLst>
        </pc:grpChg>
        <pc:grpChg chg="add mod">
          <ac:chgData name="山本　翔" userId="S::kmm2559347@stu.o-hara.ac.jp::9f809049-5fc0-47f8-8807-a451d7a75590" providerId="AD" clId="Web-{311CD0A8-D274-853D-5BB5-385FE1D26ECA}" dt="2025-11-18T02:54:36.003" v="616" actId="1076"/>
          <ac:grpSpMkLst>
            <pc:docMk/>
            <pc:sldMk cId="259274162" sldId="264"/>
            <ac:grpSpMk id="97" creationId="{D17DA445-E0E3-BAE4-0248-683B71D8D8BF}"/>
          </ac:grpSpMkLst>
        </pc:grpChg>
        <pc:grpChg chg="add mod">
          <ac:chgData name="山本　翔" userId="S::kmm2559347@stu.o-hara.ac.jp::9f809049-5fc0-47f8-8807-a451d7a75590" providerId="AD" clId="Web-{311CD0A8-D274-853D-5BB5-385FE1D26ECA}" dt="2025-11-18T02:57:05.176" v="634" actId="1076"/>
          <ac:grpSpMkLst>
            <pc:docMk/>
            <pc:sldMk cId="259274162" sldId="264"/>
            <ac:grpSpMk id="99" creationId="{E37841FB-3431-3C3C-5704-6535128D6B11}"/>
          </ac:grpSpMkLst>
        </pc:grpChg>
        <pc:grpChg chg="add">
          <ac:chgData name="山本　翔" userId="S::kmm2559347@stu.o-hara.ac.jp::9f809049-5fc0-47f8-8807-a451d7a75590" providerId="AD" clId="Web-{311CD0A8-D274-853D-5BB5-385FE1D26ECA}" dt="2025-11-18T02:58:20.509" v="644"/>
          <ac:grpSpMkLst>
            <pc:docMk/>
            <pc:sldMk cId="259274162" sldId="264"/>
            <ac:grpSpMk id="105" creationId="{00823E58-556D-C8CC-84B9-5029C5F997DB}"/>
          </ac:grpSpMkLst>
        </pc:grpChg>
        <pc:picChg chg="mod ord topLvl modCrop">
          <ac:chgData name="山本　翔" userId="S::kmm2559347@stu.o-hara.ac.jp::9f809049-5fc0-47f8-8807-a451d7a75590" providerId="AD" clId="Web-{311CD0A8-D274-853D-5BB5-385FE1D26ECA}" dt="2025-11-18T03:09:50.843" v="725" actId="14100"/>
          <ac:picMkLst>
            <pc:docMk/>
            <pc:sldMk cId="259274162" sldId="264"/>
            <ac:picMk id="10" creationId="{C730FC47-F63C-8C27-D6B7-C594A70AEC99}"/>
          </ac:picMkLst>
        </pc:picChg>
      </pc:sldChg>
    </pc:docChg>
  </pc:docChgLst>
  <pc:docChgLst>
    <pc:chgData name="守屋　智晶" userId="S::kmm2559322@stu.o-hara.ac.jp::80d671af-f806-4b12-a191-1e3de93c1c05" providerId="AD" clId="Web-{F8B41AC0-D755-444D-3C89-E877BD8B61E5}"/>
    <pc:docChg chg="sldOrd">
      <pc:chgData name="守屋　智晶" userId="S::kmm2559322@stu.o-hara.ac.jp::80d671af-f806-4b12-a191-1e3de93c1c05" providerId="AD" clId="Web-{F8B41AC0-D755-444D-3C89-E877BD8B61E5}" dt="2025-11-21T00:04:59.687" v="1"/>
      <pc:docMkLst>
        <pc:docMk/>
      </pc:docMkLst>
      <pc:sldChg chg="ord">
        <pc:chgData name="守屋　智晶" userId="S::kmm2559322@stu.o-hara.ac.jp::80d671af-f806-4b12-a191-1e3de93c1c05" providerId="AD" clId="Web-{F8B41AC0-D755-444D-3C89-E877BD8B61E5}" dt="2025-11-21T00:04:42.639" v="0"/>
        <pc:sldMkLst>
          <pc:docMk/>
          <pc:sldMk cId="259274162" sldId="264"/>
        </pc:sldMkLst>
      </pc:sldChg>
      <pc:sldChg chg="ord">
        <pc:chgData name="守屋　智晶" userId="S::kmm2559322@stu.o-hara.ac.jp::80d671af-f806-4b12-a191-1e3de93c1c05" providerId="AD" clId="Web-{F8B41AC0-D755-444D-3C89-E877BD8B61E5}" dt="2025-11-21T00:04:59.687" v="1"/>
        <pc:sldMkLst>
          <pc:docMk/>
          <pc:sldMk cId="2120469907" sldId="268"/>
        </pc:sldMkLst>
      </pc:sldChg>
    </pc:docChg>
  </pc:docChgLst>
  <pc:docChgLst>
    <pc:chgData name="守屋　智晶" userId="S::kmm2559322@stu.o-hara.ac.jp::80d671af-f806-4b12-a191-1e3de93c1c05" providerId="AD" clId="Web-{25764A1C-84F6-C560-D5FF-7748370EA17C}"/>
    <pc:docChg chg="addSld delSld modSld sldOrd modMainMaster">
      <pc:chgData name="守屋　智晶" userId="S::kmm2559322@stu.o-hara.ac.jp::80d671af-f806-4b12-a191-1e3de93c1c05" providerId="AD" clId="Web-{25764A1C-84F6-C560-D5FF-7748370EA17C}" dt="2025-11-18T02:59:01.387" v="148"/>
      <pc:docMkLst>
        <pc:docMk/>
      </pc:docMkLst>
      <pc:sldChg chg="mod">
        <pc:chgData name="守屋　智晶" userId="S::kmm2559322@stu.o-hara.ac.jp::80d671af-f806-4b12-a191-1e3de93c1c05" providerId="AD" clId="Web-{25764A1C-84F6-C560-D5FF-7748370EA17C}" dt="2025-11-18T02:52:13.588" v="90"/>
        <pc:sldMkLst>
          <pc:docMk/>
          <pc:sldMk cId="2128380218" sldId="256"/>
        </pc:sldMkLst>
      </pc:sldChg>
      <pc:sldChg chg="mod">
        <pc:chgData name="守屋　智晶" userId="S::kmm2559322@stu.o-hara.ac.jp::80d671af-f806-4b12-a191-1e3de93c1c05" providerId="AD" clId="Web-{25764A1C-84F6-C560-D5FF-7748370EA17C}" dt="2025-11-18T02:52:13.588" v="90"/>
        <pc:sldMkLst>
          <pc:docMk/>
          <pc:sldMk cId="3321065712" sldId="261"/>
        </pc:sldMkLst>
      </pc:sldChg>
      <pc:sldChg chg="addSp modSp mod">
        <pc:chgData name="守屋　智晶" userId="S::kmm2559322@stu.o-hara.ac.jp::80d671af-f806-4b12-a191-1e3de93c1c05" providerId="AD" clId="Web-{25764A1C-84F6-C560-D5FF-7748370EA17C}" dt="2025-11-18T02:52:37.432" v="96"/>
        <pc:sldMkLst>
          <pc:docMk/>
          <pc:sldMk cId="259274162" sldId="264"/>
        </pc:sldMkLst>
        <pc:picChg chg="add ord">
          <ac:chgData name="守屋　智晶" userId="S::kmm2559322@stu.o-hara.ac.jp::80d671af-f806-4b12-a191-1e3de93c1c05" providerId="AD" clId="Web-{25764A1C-84F6-C560-D5FF-7748370EA17C}" dt="2025-11-18T02:52:37.432" v="96"/>
          <ac:picMkLst>
            <pc:docMk/>
            <pc:sldMk cId="259274162" sldId="264"/>
            <ac:picMk id="10" creationId="{C730FC47-F63C-8C27-D6B7-C594A70AEC99}"/>
          </ac:picMkLst>
        </pc:picChg>
      </pc:sldChg>
      <pc:sldChg chg="addSp modSp mod ord">
        <pc:chgData name="守屋　智晶" userId="S::kmm2559322@stu.o-hara.ac.jp::80d671af-f806-4b12-a191-1e3de93c1c05" providerId="AD" clId="Web-{25764A1C-84F6-C560-D5FF-7748370EA17C}" dt="2025-11-18T02:59:01.387" v="148"/>
        <pc:sldMkLst>
          <pc:docMk/>
          <pc:sldMk cId="3447613966" sldId="266"/>
        </pc:sldMkLst>
        <pc:picChg chg="add mod ord modCrop">
          <ac:chgData name="守屋　智晶" userId="S::kmm2559322@stu.o-hara.ac.jp::80d671af-f806-4b12-a191-1e3de93c1c05" providerId="AD" clId="Web-{25764A1C-84F6-C560-D5FF-7748370EA17C}" dt="2025-11-18T02:56:53.324" v="121"/>
          <ac:picMkLst>
            <pc:docMk/>
            <pc:sldMk cId="3447613966" sldId="266"/>
            <ac:picMk id="5" creationId="{90DB14A6-CF87-A3CE-AE14-4D0A298025E2}"/>
          </ac:picMkLst>
        </pc:picChg>
      </pc:sldChg>
      <pc:sldChg chg="addSp delSp modSp add del mod setBg">
        <pc:chgData name="守屋　智晶" userId="S::kmm2559322@stu.o-hara.ac.jp::80d671af-f806-4b12-a191-1e3de93c1c05" providerId="AD" clId="Web-{25764A1C-84F6-C560-D5FF-7748370EA17C}" dt="2025-11-18T02:58:39.403" v="147" actId="1076"/>
        <pc:sldMkLst>
          <pc:docMk/>
          <pc:sldMk cId="1389275340" sldId="267"/>
        </pc:sldMkLst>
        <pc:spChg chg="mod">
          <ac:chgData name="守屋　智晶" userId="S::kmm2559322@stu.o-hara.ac.jp::80d671af-f806-4b12-a191-1e3de93c1c05" providerId="AD" clId="Web-{25764A1C-84F6-C560-D5FF-7748370EA17C}" dt="2025-11-18T02:43:43.484" v="51" actId="20577"/>
          <ac:spMkLst>
            <pc:docMk/>
            <pc:sldMk cId="1389275340" sldId="267"/>
            <ac:spMk id="5" creationId="{54BF5546-AEC9-27DC-E1EC-3C21CD3822B1}"/>
          </ac:spMkLst>
        </pc:spChg>
        <pc:picChg chg="add del mod ord topLvl">
          <ac:chgData name="守屋　智晶" userId="S::kmm2559322@stu.o-hara.ac.jp::80d671af-f806-4b12-a191-1e3de93c1c05" providerId="AD" clId="Web-{25764A1C-84F6-C560-D5FF-7748370EA17C}" dt="2025-11-18T02:58:39.403" v="147" actId="1076"/>
          <ac:picMkLst>
            <pc:docMk/>
            <pc:sldMk cId="1389275340" sldId="267"/>
            <ac:picMk id="6" creationId="{18FE63BF-3995-74C1-3ACC-D402CD151A17}"/>
          </ac:picMkLst>
        </pc:picChg>
        <pc:picChg chg="add mod ord topLvl">
          <ac:chgData name="守屋　智晶" userId="S::kmm2559322@stu.o-hara.ac.jp::80d671af-f806-4b12-a191-1e3de93c1c05" providerId="AD" clId="Web-{25764A1C-84F6-C560-D5FF-7748370EA17C}" dt="2025-11-18T02:58:36.465" v="146"/>
          <ac:picMkLst>
            <pc:docMk/>
            <pc:sldMk cId="1389275340" sldId="267"/>
            <ac:picMk id="7" creationId="{4A30C994-F2D6-4371-A041-3904FCAC74E2}"/>
          </ac:picMkLst>
        </pc:picChg>
      </pc:sldChg>
      <pc:sldChg chg="mod">
        <pc:chgData name="守屋　智晶" userId="S::kmm2559322@stu.o-hara.ac.jp::80d671af-f806-4b12-a191-1e3de93c1c05" providerId="AD" clId="Web-{25764A1C-84F6-C560-D5FF-7748370EA17C}" dt="2025-11-18T02:52:13.588" v="90"/>
        <pc:sldMkLst>
          <pc:docMk/>
          <pc:sldMk cId="219411505" sldId="269"/>
        </pc:sldMkLst>
      </pc:sldChg>
      <pc:sldChg chg="addSp modSp mod">
        <pc:chgData name="守屋　智晶" userId="S::kmm2559322@stu.o-hara.ac.jp::80d671af-f806-4b12-a191-1e3de93c1c05" providerId="AD" clId="Web-{25764A1C-84F6-C560-D5FF-7748370EA17C}" dt="2025-11-18T02:53:00.244" v="99"/>
        <pc:sldMkLst>
          <pc:docMk/>
          <pc:sldMk cId="409022585" sldId="270"/>
        </pc:sldMkLst>
        <pc:picChg chg="add ord">
          <ac:chgData name="守屋　智晶" userId="S::kmm2559322@stu.o-hara.ac.jp::80d671af-f806-4b12-a191-1e3de93c1c05" providerId="AD" clId="Web-{25764A1C-84F6-C560-D5FF-7748370EA17C}" dt="2025-11-18T02:53:00.244" v="99"/>
          <ac:picMkLst>
            <pc:docMk/>
            <pc:sldMk cId="409022585" sldId="270"/>
            <ac:picMk id="5" creationId="{0E2FA863-A726-82A7-7D33-F4A38AA77322}"/>
          </ac:picMkLst>
        </pc:picChg>
      </pc:sldChg>
      <pc:sldMasterChg chg="mod setBg modSldLayout">
        <pc:chgData name="守屋　智晶" userId="S::kmm2559322@stu.o-hara.ac.jp::80d671af-f806-4b12-a191-1e3de93c1c05" providerId="AD" clId="Web-{25764A1C-84F6-C560-D5FF-7748370EA17C}" dt="2025-11-18T02:52:13.588" v="90"/>
        <pc:sldMasterMkLst>
          <pc:docMk/>
          <pc:sldMasterMk cId="2907289730" sldId="2147483648"/>
        </pc:sldMasterMkLst>
        <pc:sldLayoutChg chg="mod">
          <pc:chgData name="守屋　智晶" userId="S::kmm2559322@stu.o-hara.ac.jp::80d671af-f806-4b12-a191-1e3de93c1c05" providerId="AD" clId="Web-{25764A1C-84F6-C560-D5FF-7748370EA17C}" dt="2025-11-18T02:52:13.588" v="90"/>
          <pc:sldLayoutMkLst>
            <pc:docMk/>
            <pc:sldMasterMk cId="2907289730" sldId="2147483648"/>
            <pc:sldLayoutMk cId="3849106771" sldId="2147483649"/>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2040515858" sldId="2147483650"/>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4083904788" sldId="2147483651"/>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1395402986" sldId="2147483652"/>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797884901" sldId="2147483653"/>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539588861" sldId="2147483654"/>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2042860812" sldId="2147483655"/>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3888451093" sldId="2147483656"/>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2189387916" sldId="2147483657"/>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2575747102" sldId="2147483658"/>
          </pc:sldLayoutMkLst>
        </pc:sldLayoutChg>
        <pc:sldLayoutChg chg="mod">
          <pc:chgData name="守屋　智晶" userId="S::kmm2559322@stu.o-hara.ac.jp::80d671af-f806-4b12-a191-1e3de93c1c05" providerId="AD" clId="Web-{25764A1C-84F6-C560-D5FF-7748370EA17C}" dt="2025-11-18T02:52:13.588" v="90"/>
          <pc:sldLayoutMkLst>
            <pc:docMk/>
            <pc:sldMasterMk cId="2907289730" sldId="2147483648"/>
            <pc:sldLayoutMk cId="2950866720" sldId="2147483659"/>
          </pc:sldLayoutMkLst>
        </pc:sldLayoutChg>
      </pc:sldMasterChg>
    </pc:docChg>
  </pc:docChgLst>
  <pc:docChgLst>
    <pc:chgData name="守屋　智晶" userId="S::kmm2559322@stu.o-hara.ac.jp::80d671af-f806-4b12-a191-1e3de93c1c05" providerId="AD" clId="Web-{A123E44D-CEA0-E090-2CE3-CFA1E93C9EC7}"/>
    <pc:docChg chg="modSld">
      <pc:chgData name="守屋　智晶" userId="S::kmm2559322@stu.o-hara.ac.jp::80d671af-f806-4b12-a191-1e3de93c1c05" providerId="AD" clId="Web-{A123E44D-CEA0-E090-2CE3-CFA1E93C9EC7}" dt="2025-11-21T00:19:20.619" v="0" actId="1076"/>
      <pc:docMkLst>
        <pc:docMk/>
      </pc:docMkLst>
      <pc:sldChg chg="modSp">
        <pc:chgData name="守屋　智晶" userId="S::kmm2559322@stu.o-hara.ac.jp::80d671af-f806-4b12-a191-1e3de93c1c05" providerId="AD" clId="Web-{A123E44D-CEA0-E090-2CE3-CFA1E93C9EC7}" dt="2025-11-21T00:19:20.619" v="0" actId="1076"/>
        <pc:sldMkLst>
          <pc:docMk/>
          <pc:sldMk cId="1389275340" sldId="267"/>
        </pc:sldMkLst>
        <pc:picChg chg="mod">
          <ac:chgData name="守屋　智晶" userId="S::kmm2559322@stu.o-hara.ac.jp::80d671af-f806-4b12-a191-1e3de93c1c05" providerId="AD" clId="Web-{A123E44D-CEA0-E090-2CE3-CFA1E93C9EC7}" dt="2025-11-21T00:19:20.619" v="0" actId="1076"/>
          <ac:picMkLst>
            <pc:docMk/>
            <pc:sldMk cId="1389275340" sldId="267"/>
            <ac:picMk id="6" creationId="{18FE63BF-3995-74C1-3ACC-D402CD151A17}"/>
          </ac:picMkLst>
        </pc:picChg>
      </pc:sldChg>
    </pc:docChg>
  </pc:docChgLst>
  <pc:docChgLst>
    <pc:chgData name="守屋　智晶" userId="S::kmm2559322@stu.o-hara.ac.jp::80d671af-f806-4b12-a191-1e3de93c1c05" providerId="AD" clId="Web-{304C3556-3CBC-9AB6-EA27-F27DE102251B}"/>
    <pc:docChg chg="addSld modSld sldOrd">
      <pc:chgData name="守屋　智晶" userId="S::kmm2559322@stu.o-hara.ac.jp::80d671af-f806-4b12-a191-1e3de93c1c05" providerId="AD" clId="Web-{304C3556-3CBC-9AB6-EA27-F27DE102251B}" dt="2025-11-18T02:22:45.945" v="107" actId="1076"/>
      <pc:docMkLst>
        <pc:docMk/>
      </pc:docMkLst>
      <pc:sldChg chg="modSp">
        <pc:chgData name="守屋　智晶" userId="S::kmm2559322@stu.o-hara.ac.jp::80d671af-f806-4b12-a191-1e3de93c1c05" providerId="AD" clId="Web-{304C3556-3CBC-9AB6-EA27-F27DE102251B}" dt="2025-11-18T02:22:45.945" v="107" actId="1076"/>
        <pc:sldMkLst>
          <pc:docMk/>
          <pc:sldMk cId="2128380218" sldId="256"/>
        </pc:sldMkLst>
        <pc:picChg chg="mod">
          <ac:chgData name="守屋　智晶" userId="S::kmm2559322@stu.o-hara.ac.jp::80d671af-f806-4b12-a191-1e3de93c1c05" providerId="AD" clId="Web-{304C3556-3CBC-9AB6-EA27-F27DE102251B}" dt="2025-11-18T02:22:45.945" v="107" actId="1076"/>
          <ac:picMkLst>
            <pc:docMk/>
            <pc:sldMk cId="2128380218" sldId="256"/>
            <ac:picMk id="4" creationId="{AEB6A05B-A3C5-6844-9CE1-7F6EED443DD0}"/>
          </ac:picMkLst>
        </pc:picChg>
      </pc:sldChg>
      <pc:sldChg chg="delSp modSp">
        <pc:chgData name="守屋　智晶" userId="S::kmm2559322@stu.o-hara.ac.jp::80d671af-f806-4b12-a191-1e3de93c1c05" providerId="AD" clId="Web-{304C3556-3CBC-9AB6-EA27-F27DE102251B}" dt="2025-11-18T01:41:25.510" v="81" actId="1076"/>
        <pc:sldMkLst>
          <pc:docMk/>
          <pc:sldMk cId="259274162" sldId="264"/>
        </pc:sldMkLst>
        <pc:spChg chg="mod">
          <ac:chgData name="守屋　智晶" userId="S::kmm2559322@stu.o-hara.ac.jp::80d671af-f806-4b12-a191-1e3de93c1c05" providerId="AD" clId="Web-{304C3556-3CBC-9AB6-EA27-F27DE102251B}" dt="2025-11-18T01:41:25.510" v="81" actId="1076"/>
          <ac:spMkLst>
            <pc:docMk/>
            <pc:sldMk cId="259274162" sldId="264"/>
            <ac:spMk id="15" creationId="{4E30D961-05D8-4AF6-1610-5702BC2789BF}"/>
          </ac:spMkLst>
        </pc:spChg>
      </pc:sldChg>
      <pc:sldChg chg="delSp modSp new">
        <pc:chgData name="守屋　智晶" userId="S::kmm2559322@stu.o-hara.ac.jp::80d671af-f806-4b12-a191-1e3de93c1c05" providerId="AD" clId="Web-{304C3556-3CBC-9AB6-EA27-F27DE102251B}" dt="2025-11-18T01:22:19.904" v="6" actId="20577"/>
        <pc:sldMkLst>
          <pc:docMk/>
          <pc:sldMk cId="219411505" sldId="269"/>
        </pc:sldMkLst>
        <pc:spChg chg="mod">
          <ac:chgData name="守屋　智晶" userId="S::kmm2559322@stu.o-hara.ac.jp::80d671af-f806-4b12-a191-1e3de93c1c05" providerId="AD" clId="Web-{304C3556-3CBC-9AB6-EA27-F27DE102251B}" dt="2025-11-18T01:22:19.904" v="6" actId="20577"/>
          <ac:spMkLst>
            <pc:docMk/>
            <pc:sldMk cId="219411505" sldId="269"/>
            <ac:spMk id="2" creationId="{08084F5B-0F34-E462-A36F-6B7853939887}"/>
          </ac:spMkLst>
        </pc:spChg>
      </pc:sldChg>
      <pc:sldChg chg="modSp new">
        <pc:chgData name="守屋　智晶" userId="S::kmm2559322@stu.o-hara.ac.jp::80d671af-f806-4b12-a191-1e3de93c1c05" providerId="AD" clId="Web-{304C3556-3CBC-9AB6-EA27-F27DE102251B}" dt="2025-11-18T01:56:37.498" v="91" actId="20577"/>
        <pc:sldMkLst>
          <pc:docMk/>
          <pc:sldMk cId="409022585" sldId="270"/>
        </pc:sldMkLst>
        <pc:spChg chg="mod">
          <ac:chgData name="守屋　智晶" userId="S::kmm2559322@stu.o-hara.ac.jp::80d671af-f806-4b12-a191-1e3de93c1c05" providerId="AD" clId="Web-{304C3556-3CBC-9AB6-EA27-F27DE102251B}" dt="2025-11-18T01:28:44.297" v="37" actId="20577"/>
          <ac:spMkLst>
            <pc:docMk/>
            <pc:sldMk cId="409022585" sldId="270"/>
            <ac:spMk id="2" creationId="{CBFD4F33-EB38-5424-244F-A72D33FF0166}"/>
          </ac:spMkLst>
        </pc:spChg>
        <pc:spChg chg="mod">
          <ac:chgData name="守屋　智晶" userId="S::kmm2559322@stu.o-hara.ac.jp::80d671af-f806-4b12-a191-1e3de93c1c05" providerId="AD" clId="Web-{304C3556-3CBC-9AB6-EA27-F27DE102251B}" dt="2025-11-18T01:56:37.498" v="91" actId="20577"/>
          <ac:spMkLst>
            <pc:docMk/>
            <pc:sldMk cId="409022585" sldId="270"/>
            <ac:spMk id="3" creationId="{A92BFF3B-B355-4983-EE15-ADF50298FA5C}"/>
          </ac:spMkLst>
        </pc:spChg>
      </pc:sldChg>
    </pc:docChg>
  </pc:docChgLst>
  <pc:docChgLst>
    <pc:chgData name="守屋　智晶" userId="S::kmm2559322@stu.o-hara.ac.jp::80d671af-f806-4b12-a191-1e3de93c1c05" providerId="AD" clId="Web-{7B9DC404-E2E3-0C0E-FC1F-C179C3C39230}"/>
    <pc:docChg chg="modSld">
      <pc:chgData name="守屋　智晶" userId="S::kmm2559322@stu.o-hara.ac.jp::80d671af-f806-4b12-a191-1e3de93c1c05" providerId="AD" clId="Web-{7B9DC404-E2E3-0C0E-FC1F-C179C3C39230}" dt="2025-11-20T23:38:25.813" v="20"/>
      <pc:docMkLst>
        <pc:docMk/>
      </pc:docMkLst>
    </pc:docChg>
  </pc:docChgLst>
</pc:chgInfo>
</file>

<file path=ppt/comments/modernComment_10B_52CEA8CC.xml><?xml version="1.0" encoding="utf-8"?>
<p188:cmLst xmlns:a="http://schemas.openxmlformats.org/drawingml/2006/main" xmlns:r="http://schemas.openxmlformats.org/officeDocument/2006/relationships" xmlns:p188="http://schemas.microsoft.com/office/powerpoint/2018/8/main">
  <p188:cm id="{00A3C266-1269-4C2F-87E3-4CF08E584EC1}" authorId="{E056AA1D-2FCA-8A29-AC92-B98B9C5D00C4}" created="2025-11-21T00:20:10.661">
    <pc:sldMkLst xmlns:pc="http://schemas.microsoft.com/office/powerpoint/2013/main/command">
      <pc:docMk/>
      <pc:sldMk cId="1389275340" sldId="267"/>
    </pc:sldMkLst>
    <p188:txBody>
      <a:bodyPr/>
      <a:lstStyle/>
      <a:p>
        <a:r>
          <a:rPr lang="en-US"/>
          <a:t>特徴１​
​コマンド入力で近接と遠距離の武器の変更やそれぞれのコマンド技を駆使して、マップ上の敵を倒す​。​
​</a:t>
        </a:r>
      </a:p>
    </p188:txBody>
  </p188:cm>
  <p188:cm id="{93B32EE1-8758-4EB8-A4DB-FD322CBCCC37}" authorId="{E056AA1D-2FCA-8A29-AC92-B98B9C5D00C4}" created="2025-11-21T00:20:24.192">
    <pc:sldMkLst xmlns:pc="http://schemas.microsoft.com/office/powerpoint/2013/main/command">
      <pc:docMk/>
      <pc:sldMk cId="1389275340" sldId="267"/>
    </pc:sldMkLst>
    <p188:txBody>
      <a:bodyPr/>
      <a:lstStyle/>
      <a:p>
        <a:r>
          <a:rPr lang="en-US"/>
          <a:t>特徴２​
ステージクリアをするたびに自分のレベルが上がり、ステータスの上昇や、新技・新武器の解放ができる​
ステージが進むと新しい敵の出現や既存の敵が強化される​
それぞれの上昇値はクリアタイムにより変動する​</a:t>
        </a:r>
      </a:p>
    </p188:txBody>
  </p188:cm>
</p188:cmLst>
</file>

<file path=ppt/media/hdphoto1.wdp>
</file>

<file path=ppt/media/image1.pn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F26886-B704-494E-B211-0B260D504ACD}" type="datetimeFigureOut">
              <a:t>11/20/2025</a:t>
            </a:fld>
            <a:endParaRPr kumimoji="1"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t>Click to edit Master text styles</a:t>
            </a:r>
          </a:p>
          <a:p>
            <a:pPr lvl="1"/>
            <a:r>
              <a:rPr kumimoji="1" lang="en-US"/>
              <a:t>Second level</a:t>
            </a:r>
          </a:p>
          <a:p>
            <a:pPr lvl="2"/>
            <a:r>
              <a:rPr kumimoji="1" lang="en-US"/>
              <a:t>Third level</a:t>
            </a:r>
          </a:p>
          <a:p>
            <a:pPr lvl="3"/>
            <a:r>
              <a:rPr kumimoji="1" lang="en-US"/>
              <a:t>Fourth level</a:t>
            </a:r>
          </a:p>
          <a:p>
            <a:pPr lvl="4"/>
            <a:r>
              <a:rPr kumimoji="1"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35DEB-105D-4046-A7CD-EBD68519CBC1}" type="slidenum">
              <a:t>‹#›</a:t>
            </a:fld>
            <a:endParaRPr kumimoji="1" lang="en-US"/>
          </a:p>
        </p:txBody>
      </p:sp>
    </p:spTree>
    <p:extLst>
      <p:ext uri="{BB962C8B-B14F-4D97-AF65-F5344CB8AC3E}">
        <p14:creationId xmlns:p14="http://schemas.microsoft.com/office/powerpoint/2010/main" val="15683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ja-JP" altLang="en-US">
                <a:ea typeface="游ゴシック"/>
              </a:rPr>
              <a:t>特徴１</a:t>
            </a:r>
            <a:br>
              <a:rPr lang="ja-JP" altLang="en-US">
                <a:cs typeface="+mn-lt"/>
              </a:rPr>
            </a:br>
            <a:r>
              <a:rPr lang="ja-JP" altLang="en-US">
                <a:ea typeface="游ゴシック"/>
              </a:rPr>
              <a:t> コマンド入力で近接と遠距離の武器の変更やそれぞれのコマンド技を駆使して、マップ上の敵を倒す 。</a:t>
            </a:r>
            <a:br>
              <a:rPr lang="ja-JP" altLang="en-US">
                <a:cs typeface="+mn-lt"/>
              </a:rPr>
            </a:br>
            <a:r>
              <a:rPr lang="ja-JP" altLang="en-US"/>
              <a:t>特徴２</a:t>
            </a:r>
          </a:p>
          <a:p>
            <a:pPr marL="171450" indent="-171450">
              <a:lnSpc>
                <a:spcPct val="90000"/>
              </a:lnSpc>
              <a:spcBef>
                <a:spcPts val="1000"/>
              </a:spcBef>
              <a:buFont typeface="Arial"/>
              <a:buChar char="•"/>
            </a:pPr>
            <a:r>
              <a:rPr lang="ja-JP" altLang="en-US"/>
              <a:t>ステージクリアをするたびに自分のレベルが上がり、ステータスの上昇や、新技・新武器の解放ができる</a:t>
            </a:r>
            <a:endParaRPr lang="en-US" altLang="ja-JP"/>
          </a:p>
          <a:p>
            <a:pPr marL="171450" indent="-171450">
              <a:lnSpc>
                <a:spcPct val="90000"/>
              </a:lnSpc>
              <a:spcBef>
                <a:spcPts val="1000"/>
              </a:spcBef>
              <a:buFont typeface="Arial"/>
              <a:buChar char="•"/>
            </a:pPr>
            <a:r>
              <a:rPr lang="ja-JP" altLang="en-US"/>
              <a:t>ステージが進むと新しい敵の出現や既存の敵が強化される</a:t>
            </a:r>
            <a:endParaRPr lang="en-US" altLang="ja-JP"/>
          </a:p>
          <a:p>
            <a:pPr marL="171450" indent="-171450">
              <a:lnSpc>
                <a:spcPct val="90000"/>
              </a:lnSpc>
              <a:spcBef>
                <a:spcPts val="1000"/>
              </a:spcBef>
              <a:buFont typeface="Arial"/>
              <a:buChar char="•"/>
            </a:pPr>
            <a:r>
              <a:rPr lang="ja-JP" altLang="en-US"/>
              <a:t>それぞれの上昇値はクリアタイムにより変動する</a:t>
            </a:r>
          </a:p>
          <a:p>
            <a:endParaRPr lang="ja-JP" altLang="en-US">
              <a:cs typeface="+mn-lt"/>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B4235DEB-105D-4046-A7CD-EBD68519CBC1}" type="slidenum">
              <a:t>2</a:t>
            </a:fld>
            <a:endParaRPr kumimoji="1" lang="en-US"/>
          </a:p>
        </p:txBody>
      </p:sp>
    </p:spTree>
    <p:extLst>
      <p:ext uri="{BB962C8B-B14F-4D97-AF65-F5344CB8AC3E}">
        <p14:creationId xmlns:p14="http://schemas.microsoft.com/office/powerpoint/2010/main" val="317599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2025/11/20</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2025/11/20</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B_52CEA8CC.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B6A05B-A3C5-6844-9CE1-7F6EED443DD0}"/>
              </a:ext>
            </a:extLst>
          </p:cNvPr>
          <p:cNvPicPr>
            <a:picLocks noChangeAspect="1"/>
          </p:cNvPicPr>
          <p:nvPr/>
        </p:nvPicPr>
        <p:blipFill>
          <a:blip r:embed="rId2"/>
          <a:srcRect t="82" b="11029"/>
          <a:stretch>
            <a:fillRect/>
          </a:stretch>
        </p:blipFill>
        <p:spPr>
          <a:xfrm>
            <a:off x="9201"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29"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0" name="Group 2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タイトル 1"/>
          <p:cNvSpPr>
            <a:spLocks noGrp="1"/>
          </p:cNvSpPr>
          <p:nvPr>
            <p:ph type="ctrTitle"/>
          </p:nvPr>
        </p:nvSpPr>
        <p:spPr>
          <a:xfrm>
            <a:off x="5165784" y="-758"/>
            <a:ext cx="7021513" cy="2308324"/>
          </a:xfrm>
        </p:spPr>
        <p:txBody>
          <a:bodyPr>
            <a:normAutofit/>
          </a:bodyPr>
          <a:lstStyle/>
          <a:p>
            <a:r>
              <a:rPr lang="ja-JP" altLang="en-US" sz="7200">
                <a:solidFill>
                  <a:srgbClr val="FFFFFF"/>
                </a:solidFill>
                <a:ea typeface="ＭＳ Ｐゴシック"/>
              </a:rPr>
              <a:t>Bad robots</a:t>
            </a:r>
            <a:br>
              <a:rPr lang="ja-JP" altLang="en-US" sz="7200">
                <a:ea typeface="ＭＳ Ｐゴシック"/>
              </a:rPr>
            </a:br>
            <a:endParaRPr lang="ja-JP" altLang="en-US" sz="7200">
              <a:solidFill>
                <a:srgbClr val="FFFFFF"/>
              </a:solidFill>
              <a:ea typeface="ＭＳ Ｐゴシック"/>
            </a:endParaRPr>
          </a:p>
        </p:txBody>
      </p:sp>
      <p:sp>
        <p:nvSpPr>
          <p:cNvPr id="3" name="サブタイトル 2"/>
          <p:cNvSpPr>
            <a:spLocks noGrp="1"/>
          </p:cNvSpPr>
          <p:nvPr>
            <p:ph type="subTitle" idx="1"/>
          </p:nvPr>
        </p:nvSpPr>
        <p:spPr>
          <a:xfrm>
            <a:off x="5162609" y="1293961"/>
            <a:ext cx="7025753" cy="1012778"/>
          </a:xfrm>
        </p:spPr>
        <p:txBody>
          <a:bodyPr vert="horz" lIns="91440" tIns="45720" rIns="91440" bIns="45720" rtlCol="0" anchor="t">
            <a:normAutofit/>
          </a:bodyPr>
          <a:lstStyle/>
          <a:p>
            <a:r>
              <a:rPr lang="ja-JP">
                <a:solidFill>
                  <a:srgbClr val="FFFFFF"/>
                </a:solidFill>
                <a:ea typeface="ＭＳ Ｐゴシック"/>
              </a:rPr>
              <a:t>- </a:t>
            </a:r>
            <a:r>
              <a:rPr lang="ja-JP" altLang="en-US">
                <a:solidFill>
                  <a:srgbClr val="FFFFFF"/>
                </a:solidFill>
                <a:ea typeface="ＭＳ Ｐゴシック"/>
              </a:rPr>
              <a:t>mecanical rising - </a:t>
            </a:r>
          </a:p>
        </p:txBody>
      </p:sp>
      <p:sp>
        <p:nvSpPr>
          <p:cNvPr id="5" name="TextBox 4">
            <a:extLst>
              <a:ext uri="{FF2B5EF4-FFF2-40B4-BE49-F238E27FC236}">
                <a16:creationId xmlns:a16="http://schemas.microsoft.com/office/drawing/2014/main" id="{140FEDB9-7822-F185-DA5A-56F48350431A}"/>
              </a:ext>
            </a:extLst>
          </p:cNvPr>
          <p:cNvSpPr txBox="1"/>
          <p:nvPr/>
        </p:nvSpPr>
        <p:spPr>
          <a:xfrm>
            <a:off x="983272" y="5933760"/>
            <a:ext cx="384516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solidFill>
                  <a:schemeClr val="bg1"/>
                </a:solidFill>
                <a:ea typeface="ＭＳ Ｐゴシック"/>
              </a:rPr>
              <a:t>対応予定ハード　PC</a:t>
            </a:r>
          </a:p>
          <a:p>
            <a:r>
              <a:rPr lang="ja-JP" altLang="en-US">
                <a:solidFill>
                  <a:schemeClr val="bg1"/>
                </a:solidFill>
                <a:ea typeface="ＭＳ Ｐゴシック"/>
              </a:rPr>
              <a:t>プレイ人数　1人</a:t>
            </a:r>
          </a:p>
          <a:p>
            <a:r>
              <a:rPr lang="ja-JP" altLang="en-US">
                <a:solidFill>
                  <a:schemeClr val="bg1"/>
                </a:solidFill>
                <a:ea typeface="ＭＳ Ｐゴシック"/>
              </a:rPr>
              <a:t>対象年齢　１５～２３</a:t>
            </a:r>
          </a:p>
        </p:txBody>
      </p:sp>
      <p:sp>
        <p:nvSpPr>
          <p:cNvPr id="6" name="TextBox 5">
            <a:extLst>
              <a:ext uri="{FF2B5EF4-FFF2-40B4-BE49-F238E27FC236}">
                <a16:creationId xmlns:a16="http://schemas.microsoft.com/office/drawing/2014/main" id="{763DCA14-39E4-6497-E78B-131E047443EE}"/>
              </a:ext>
            </a:extLst>
          </p:cNvPr>
          <p:cNvSpPr txBox="1"/>
          <p:nvPr/>
        </p:nvSpPr>
        <p:spPr>
          <a:xfrm>
            <a:off x="10360687" y="5013289"/>
            <a:ext cx="2081893"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ＭＳ Ｐゴシック"/>
              </a:rPr>
              <a:t>　　</a:t>
            </a:r>
            <a:r>
              <a:rPr lang="ja-JP" altLang="en-US" sz="1900">
                <a:solidFill>
                  <a:schemeClr val="bg1"/>
                </a:solidFill>
                <a:ea typeface="ＭＳ Ｐゴシック"/>
              </a:rPr>
              <a:t>制作メンバー</a:t>
            </a:r>
          </a:p>
          <a:p>
            <a:pPr algn="ctr"/>
            <a:r>
              <a:rPr lang="ja-JP" altLang="en-US" sz="1900">
                <a:solidFill>
                  <a:schemeClr val="bg1"/>
                </a:solidFill>
                <a:ea typeface="ＭＳ Ｐゴシック"/>
              </a:rPr>
              <a:t>岡本</a:t>
            </a:r>
          </a:p>
          <a:p>
            <a:pPr algn="ctr"/>
            <a:r>
              <a:rPr lang="ja-JP" altLang="en-US" sz="1900">
                <a:solidFill>
                  <a:schemeClr val="bg1"/>
                </a:solidFill>
                <a:ea typeface="ＭＳ Ｐゴシック"/>
              </a:rPr>
              <a:t>岩下</a:t>
            </a:r>
          </a:p>
          <a:p>
            <a:pPr algn="ctr"/>
            <a:r>
              <a:rPr lang="ja-JP" altLang="en-US" sz="1900">
                <a:solidFill>
                  <a:schemeClr val="bg1"/>
                </a:solidFill>
                <a:ea typeface="ＭＳ Ｐゴシック"/>
              </a:rPr>
              <a:t>守屋</a:t>
            </a:r>
          </a:p>
          <a:p>
            <a:pPr algn="ctr"/>
            <a:r>
              <a:rPr lang="ja-JP" altLang="en-US" sz="1900">
                <a:solidFill>
                  <a:schemeClr val="bg1"/>
                </a:solidFill>
                <a:ea typeface="ＭＳ Ｐゴシック"/>
              </a:rPr>
              <a:t>山本</a:t>
            </a:r>
          </a:p>
          <a:p>
            <a:pPr algn="ctr"/>
            <a:r>
              <a:rPr lang="ja-JP" altLang="en-US" sz="1900">
                <a:solidFill>
                  <a:schemeClr val="bg1"/>
                </a:solidFill>
                <a:ea typeface="ＭＳ Ｐゴシック"/>
              </a:rPr>
              <a:t>與座</a:t>
            </a:r>
          </a:p>
        </p:txBody>
      </p:sp>
    </p:spTree>
    <p:extLst>
      <p:ext uri="{BB962C8B-B14F-4D97-AF65-F5344CB8AC3E}">
        <p14:creationId xmlns:p14="http://schemas.microsoft.com/office/powerpoint/2010/main" val="212838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A30C994-F2D6-4371-A041-3904FCAC74E2}"/>
              </a:ext>
            </a:extLst>
          </p:cNvPr>
          <p:cNvPicPr>
            <a:picLocks noChangeAspect="1"/>
          </p:cNvPicPr>
          <p:nvPr/>
        </p:nvPicPr>
        <p:blipFill>
          <a:blip r:embed="rId4">
            <a:alphaModFix amt="52000"/>
            <a:extLst>
              <a:ext uri="{BEBA8EAE-BF5A-486C-A8C5-ECC9F3942E4B}">
                <a14:imgProps xmlns:a14="http://schemas.microsoft.com/office/drawing/2010/main">
                  <a14:imgLayer r:embed="rId5">
                    <a14:imgEffect>
                      <a14:saturation sat="115000"/>
                    </a14:imgEffect>
                    <a14:imgEffect>
                      <a14:brightnessContrast bright="35000"/>
                    </a14:imgEffect>
                  </a14:imgLayer>
                </a14:imgProps>
              </a:ext>
            </a:extLst>
          </a:blip>
          <a:stretch>
            <a:fillRect/>
          </a:stretch>
        </p:blipFill>
        <p:spPr>
          <a:xfrm>
            <a:off x="-979" y="-16878"/>
            <a:ext cx="12191998" cy="6851114"/>
          </a:xfrm>
          <a:prstGeom prst="rect">
            <a:avLst/>
          </a:prstGeom>
          <a:effectLst/>
        </p:spPr>
      </p:pic>
      <p:pic>
        <p:nvPicPr>
          <p:cNvPr id="6" name="Picture 5">
            <a:extLst>
              <a:ext uri="{FF2B5EF4-FFF2-40B4-BE49-F238E27FC236}">
                <a16:creationId xmlns:a16="http://schemas.microsoft.com/office/drawing/2014/main" id="{18FE63BF-3995-74C1-3ACC-D402CD151A17}"/>
              </a:ext>
            </a:extLst>
          </p:cNvPr>
          <p:cNvPicPr>
            <a:picLocks noChangeAspect="1"/>
          </p:cNvPicPr>
          <p:nvPr/>
        </p:nvPicPr>
        <p:blipFill>
          <a:blip r:embed="rId6">
            <a:alphaModFix amt="52000"/>
          </a:blip>
          <a:stretch>
            <a:fillRect/>
          </a:stretch>
        </p:blipFill>
        <p:spPr>
          <a:xfrm>
            <a:off x="1102" y="-14003"/>
            <a:ext cx="12191998" cy="6851114"/>
          </a:xfrm>
          <a:prstGeom prst="rect">
            <a:avLst/>
          </a:prstGeom>
        </p:spPr>
      </p:pic>
      <p:sp>
        <p:nvSpPr>
          <p:cNvPr id="5" name="Title 1">
            <a:extLst>
              <a:ext uri="{FF2B5EF4-FFF2-40B4-BE49-F238E27FC236}">
                <a16:creationId xmlns:a16="http://schemas.microsoft.com/office/drawing/2014/main" id="{54BF5546-AEC9-27DC-E1EC-3C21CD3822B1}"/>
              </a:ext>
            </a:extLst>
          </p:cNvPr>
          <p:cNvSpPr txBox="1">
            <a:spLocks/>
          </p:cNvSpPr>
          <p:nvPr/>
        </p:nvSpPr>
        <p:spPr>
          <a:xfrm>
            <a:off x="409074" y="-38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a:ea typeface="ＭＳ Ｐゴシック"/>
              </a:rPr>
              <a:t>コンセプト</a:t>
            </a:r>
          </a:p>
        </p:txBody>
      </p:sp>
      <p:sp>
        <p:nvSpPr>
          <p:cNvPr id="4" name="Rectangle 3">
            <a:extLst>
              <a:ext uri="{FF2B5EF4-FFF2-40B4-BE49-F238E27FC236}">
                <a16:creationId xmlns:a16="http://schemas.microsoft.com/office/drawing/2014/main" id="{B0127C79-5D66-AB7D-2BFB-F0D74977E8E2}"/>
              </a:ext>
            </a:extLst>
          </p:cNvPr>
          <p:cNvSpPr>
            <a:spLocks/>
          </p:cNvSpPr>
          <p:nvPr/>
        </p:nvSpPr>
        <p:spPr>
          <a:xfrm>
            <a:off x="1987580" y="933968"/>
            <a:ext cx="7720263" cy="1403684"/>
          </a:xfrm>
          <a:prstGeom prst="rect">
            <a:avLst/>
          </a:prstGeom>
          <a:gradFill>
            <a:gsLst>
              <a:gs pos="0">
                <a:schemeClr val="accent1">
                  <a:lumMod val="5000"/>
                  <a:lumOff val="95000"/>
                  <a:alpha val="21000"/>
                </a:schemeClr>
              </a:gs>
              <a:gs pos="100000">
                <a:srgbClr val="FFFF00">
                  <a:alpha val="7000"/>
                </a:srgbClr>
              </a:gs>
              <a:gs pos="80000">
                <a:srgbClr val="FFFF00">
                  <a:alpha val="14000"/>
                </a:srgbClr>
              </a:gs>
              <a:gs pos="100000">
                <a:schemeClr val="accent1">
                  <a:lumMod val="30000"/>
                  <a:lumOff val="70000"/>
                </a:schemeClr>
              </a:gs>
            </a:gsLst>
            <a:lin ang="5400000" scaled="1"/>
          </a:gradFill>
          <a:ln>
            <a:noFill/>
          </a:ln>
          <a:effectLst>
            <a:outerShdw blurRad="914400" sx="115000" sy="115000" algn="ctr" rotWithShape="0">
              <a:schemeClr val="bg1">
                <a:lumMod val="85000"/>
                <a:alpha val="60000"/>
              </a:scheme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C8E97-A029-9EB5-1EF7-EABA79683F18}"/>
              </a:ext>
            </a:extLst>
          </p:cNvPr>
          <p:cNvSpPr>
            <a:spLocks noGrp="1" noChangeAspect="1"/>
          </p:cNvSpPr>
          <p:nvPr>
            <p:ph type="title"/>
          </p:nvPr>
        </p:nvSpPr>
        <p:spPr>
          <a:xfrm>
            <a:off x="2261212" y="933968"/>
            <a:ext cx="10515600" cy="1325563"/>
          </a:xfrm>
        </p:spPr>
        <p:txBody>
          <a:bodyPr/>
          <a:lstStyle/>
          <a:p>
            <a:r>
              <a:rPr lang="ja-JP" altLang="en-US" b="1">
                <a:solidFill>
                  <a:srgbClr val="00B0F0"/>
                </a:solidFill>
                <a:ea typeface="ＭＳ Ｐゴシック"/>
              </a:rPr>
              <a:t>コマンドを駆使して戦う</a:t>
            </a:r>
            <a:br>
              <a:rPr lang="ja-JP" altLang="en-US" b="1">
                <a:solidFill>
                  <a:srgbClr val="00B0F0"/>
                </a:solidFill>
                <a:ea typeface="ＭＳ Ｐゴシック"/>
              </a:rPr>
            </a:br>
            <a:r>
              <a:rPr lang="ja-JP" altLang="en-US">
                <a:ea typeface="ＭＳ Ｐゴシック"/>
              </a:rPr>
              <a:t>  横スクロールアクション</a:t>
            </a:r>
            <a:endParaRPr kumimoji="1" lang="en-US"/>
          </a:p>
        </p:txBody>
      </p:sp>
      <p:grpSp>
        <p:nvGrpSpPr>
          <p:cNvPr id="16" name="グループ化 6">
            <a:extLst>
              <a:ext uri="{FF2B5EF4-FFF2-40B4-BE49-F238E27FC236}">
                <a16:creationId xmlns:a16="http://schemas.microsoft.com/office/drawing/2014/main" id="{77FBC673-82CA-E9F7-1C96-064C4CB2082B}"/>
              </a:ext>
            </a:extLst>
          </p:cNvPr>
          <p:cNvGrpSpPr/>
          <p:nvPr/>
        </p:nvGrpSpPr>
        <p:grpSpPr>
          <a:xfrm>
            <a:off x="870967" y="3126445"/>
            <a:ext cx="4484590" cy="3191504"/>
            <a:chOff x="3890211" y="912332"/>
            <a:chExt cx="1917031" cy="1576868"/>
          </a:xfrm>
        </p:grpSpPr>
        <p:sp>
          <p:nvSpPr>
            <p:cNvPr id="14" name="Rectangle 13">
              <a:extLst>
                <a:ext uri="{FF2B5EF4-FFF2-40B4-BE49-F238E27FC236}">
                  <a16:creationId xmlns:a16="http://schemas.microsoft.com/office/drawing/2014/main" id="{93F6EDD6-04E9-6770-4AB9-C032EC4CD866}"/>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4000" b="1">
                  <a:solidFill>
                    <a:schemeClr val="accent4"/>
                  </a:solidFill>
                  <a:latin typeface="Aptos"/>
                  <a:ea typeface="Meiryo UI"/>
                </a:rPr>
                <a:t>コマンド入力</a:t>
              </a:r>
              <a:endParaRPr lang="en-US" altLang="ja-JP">
                <a:solidFill>
                  <a:schemeClr val="accent4"/>
                </a:solidFill>
                <a:latin typeface="Aptos"/>
                <a:ea typeface="Meiryo UI"/>
              </a:endParaRPr>
            </a:p>
            <a:p>
              <a:pPr algn="ctr"/>
              <a:r>
                <a:rPr lang="ja-JP" sz="2800">
                  <a:solidFill>
                    <a:srgbClr val="000000"/>
                  </a:solidFill>
                  <a:latin typeface="Aptos"/>
                  <a:ea typeface="Meiryo UI"/>
                </a:rPr>
                <a:t>で</a:t>
              </a:r>
              <a:endParaRPr lang="en-US" altLang="ja-JP">
                <a:ea typeface="Meiryo UI"/>
              </a:endParaRPr>
            </a:p>
            <a:p>
              <a:pPr algn="ctr"/>
              <a:r>
                <a:rPr lang="ja-JP" altLang="en-US" sz="2800">
                  <a:solidFill>
                    <a:srgbClr val="000000"/>
                  </a:solidFill>
                  <a:latin typeface="Aptos"/>
                  <a:ea typeface="Meiryo UI"/>
                </a:rPr>
                <a:t> 　</a:t>
              </a:r>
              <a:r>
                <a:rPr lang="ja-JP" sz="2800">
                  <a:solidFill>
                    <a:srgbClr val="000000"/>
                  </a:solidFill>
                  <a:latin typeface="Aptos"/>
                  <a:ea typeface="Meiryo UI"/>
                </a:rPr>
                <a:t>武器変更</a:t>
              </a:r>
              <a:r>
                <a:rPr lang="ja-JP" sz="2800">
                  <a:solidFill>
                    <a:srgbClr val="000000"/>
                  </a:solidFill>
                  <a:ea typeface="Meiryo UI"/>
                </a:rPr>
                <a:t>大技入力  </a:t>
              </a:r>
              <a:endParaRPr lang="ja-JP">
                <a:ea typeface="ＭＳ Ｐゴシック"/>
              </a:endParaRPr>
            </a:p>
          </p:txBody>
        </p:sp>
        <p:sp>
          <p:nvSpPr>
            <p:cNvPr id="10" name="正方形/長方形 5">
              <a:extLst>
                <a:ext uri="{FF2B5EF4-FFF2-40B4-BE49-F238E27FC236}">
                  <a16:creationId xmlns:a16="http://schemas.microsoft.com/office/drawing/2014/main" id="{27E151BD-AC55-1440-F5EF-81D504BA8208}"/>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特徴１</a:t>
              </a:r>
              <a:endParaRPr lang="ja-JP" altLang="en-US" sz="2800" b="1">
                <a:solidFill>
                  <a:schemeClr val="bg1"/>
                </a:solidFill>
                <a:latin typeface="Meiryo UI"/>
                <a:ea typeface="Meiryo UI"/>
              </a:endParaRPr>
            </a:p>
          </p:txBody>
        </p:sp>
      </p:grpSp>
      <p:grpSp>
        <p:nvGrpSpPr>
          <p:cNvPr id="29" name="グループ化 6">
            <a:extLst>
              <a:ext uri="{FF2B5EF4-FFF2-40B4-BE49-F238E27FC236}">
                <a16:creationId xmlns:a16="http://schemas.microsoft.com/office/drawing/2014/main" id="{8C017FC6-F277-C4F6-068E-5CAEA5AB81CF}"/>
              </a:ext>
            </a:extLst>
          </p:cNvPr>
          <p:cNvGrpSpPr/>
          <p:nvPr/>
        </p:nvGrpSpPr>
        <p:grpSpPr>
          <a:xfrm>
            <a:off x="6443631" y="3120694"/>
            <a:ext cx="4484590" cy="3191504"/>
            <a:chOff x="3890211" y="912332"/>
            <a:chExt cx="1917031" cy="1576868"/>
          </a:xfrm>
        </p:grpSpPr>
        <p:sp>
          <p:nvSpPr>
            <p:cNvPr id="27" name="Rectangle 26">
              <a:extLst>
                <a:ext uri="{FF2B5EF4-FFF2-40B4-BE49-F238E27FC236}">
                  <a16:creationId xmlns:a16="http://schemas.microsoft.com/office/drawing/2014/main" id="{FDD5B6BD-A329-564C-971A-1216A0CA1859}"/>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sz="2800">
                  <a:solidFill>
                    <a:srgbClr val="000000"/>
                  </a:solidFill>
                  <a:latin typeface="Aptos"/>
                  <a:ea typeface="Meiryo UI" panose="020B0604030504040204" pitchFamily="50" charset="-128"/>
                </a:rPr>
                <a:t>クリアのたびに難易度が上がる</a:t>
              </a:r>
            </a:p>
            <a:p>
              <a:pPr algn="ctr"/>
              <a:r>
                <a:rPr lang="ja-JP" altLang="en-US" sz="2800">
                  <a:solidFill>
                    <a:srgbClr val="000000"/>
                  </a:solidFill>
                  <a:ea typeface="Meiryo UI"/>
                </a:rPr>
                <a:t> 　</a:t>
              </a:r>
              <a:r>
                <a:rPr lang="ja-JP" altLang="en-US" sz="4000" b="1">
                  <a:solidFill>
                    <a:srgbClr val="FF0000"/>
                  </a:solidFill>
                  <a:ea typeface="Meiryo UI"/>
                </a:rPr>
                <a:t>タイムアタック</a:t>
              </a:r>
              <a:r>
                <a:rPr lang="ja-JP" altLang="en-US" sz="4000">
                  <a:solidFill>
                    <a:srgbClr val="C00000"/>
                  </a:solidFill>
                  <a:ea typeface="Meiryo UI"/>
                </a:rPr>
                <a:t> </a:t>
              </a:r>
            </a:p>
            <a:p>
              <a:pPr algn="ctr"/>
              <a:endParaRPr lang="ja-JP" sz="2800" dirty="0">
                <a:solidFill>
                  <a:srgbClr val="000000"/>
                </a:solidFill>
                <a:ea typeface="Meiryo UI"/>
              </a:endParaRPr>
            </a:p>
          </p:txBody>
        </p:sp>
        <p:sp>
          <p:nvSpPr>
            <p:cNvPr id="28" name="正方形/長方形 5">
              <a:extLst>
                <a:ext uri="{FF2B5EF4-FFF2-40B4-BE49-F238E27FC236}">
                  <a16:creationId xmlns:a16="http://schemas.microsoft.com/office/drawing/2014/main" id="{B2FF2DCE-9371-329A-EE0E-F859D8304E7B}"/>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a:t>
              </a:r>
              <a:r>
                <a:rPr lang="en-US" altLang="ja-JP" sz="2800" b="1" dirty="0">
                  <a:solidFill>
                    <a:schemeClr val="bg1"/>
                  </a:solidFill>
                  <a:latin typeface="Meiryo UI"/>
                  <a:ea typeface="Meiryo UI"/>
                </a:rPr>
                <a:t>2</a:t>
              </a:r>
              <a:endParaRPr lang="ja-JP" altLang="en-US" sz="2800" b="1" dirty="0">
                <a:solidFill>
                  <a:schemeClr val="bg1"/>
                </a:solidFill>
                <a:latin typeface="Meiryo UI"/>
                <a:ea typeface="Meiryo UI"/>
              </a:endParaRPr>
            </a:p>
          </p:txBody>
        </p:sp>
      </p:grpSp>
    </p:spTree>
    <p:extLst>
      <p:ext uri="{BB962C8B-B14F-4D97-AF65-F5344CB8AC3E}">
        <p14:creationId xmlns:p14="http://schemas.microsoft.com/office/powerpoint/2010/main" val="13892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CC3B5-6E51-B3B2-4729-682750FEA07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D31E71D-4D2D-C18B-70B3-960B6DEAB5ED}"/>
              </a:ext>
            </a:extLst>
          </p:cNvPr>
          <p:cNvPicPr>
            <a:picLocks noChangeAspect="1"/>
          </p:cNvPicPr>
          <p:nvPr/>
        </p:nvPicPr>
        <p:blipFill>
          <a:blip r:embed="rId4">
            <a:alphaModFix amt="52000"/>
          </a:blip>
          <a:stretch>
            <a:fillRect/>
          </a:stretch>
        </p:blipFill>
        <p:spPr>
          <a:xfrm>
            <a:off x="-4011" y="12195"/>
            <a:ext cx="12191998" cy="6851114"/>
          </a:xfrm>
          <a:prstGeom prst="rect">
            <a:avLst/>
          </a:prstGeom>
        </p:spPr>
      </p:pic>
      <p:sp>
        <p:nvSpPr>
          <p:cNvPr id="2" name="Title 1">
            <a:extLst>
              <a:ext uri="{FF2B5EF4-FFF2-40B4-BE49-F238E27FC236}">
                <a16:creationId xmlns:a16="http://schemas.microsoft.com/office/drawing/2014/main" id="{5D4AA8AF-0AF3-5804-58A5-9820DBB7B531}"/>
              </a:ext>
            </a:extLst>
          </p:cNvPr>
          <p:cNvSpPr>
            <a:spLocks noGrp="1"/>
          </p:cNvSpPr>
          <p:nvPr>
            <p:ph type="title"/>
          </p:nvPr>
        </p:nvSpPr>
        <p:spPr>
          <a:xfrm>
            <a:off x="-4011" y="4178"/>
            <a:ext cx="3186364" cy="675556"/>
          </a:xfrm>
        </p:spPr>
        <p:txBody>
          <a:bodyPr>
            <a:normAutofit fontScale="90000"/>
          </a:bodyPr>
          <a:lstStyle/>
          <a:p>
            <a:r>
              <a:rPr lang="ja-JP" altLang="en-US">
                <a:ea typeface="ＭＳ Ｐゴシック"/>
              </a:rPr>
              <a:t>ゲーム画面</a:t>
            </a:r>
          </a:p>
        </p:txBody>
      </p:sp>
      <p:pic>
        <p:nvPicPr>
          <p:cNvPr id="3" name="GFFPV">
            <a:hlinkClick r:id="" action="ppaction://media"/>
            <a:extLst>
              <a:ext uri="{FF2B5EF4-FFF2-40B4-BE49-F238E27FC236}">
                <a16:creationId xmlns:a16="http://schemas.microsoft.com/office/drawing/2014/main" id="{975F1CBF-FF68-D92E-02C5-03C6D99147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5672" y="3036781"/>
            <a:ext cx="6485190" cy="3654442"/>
          </a:xfrm>
          <a:prstGeom prst="rect">
            <a:avLst/>
          </a:prstGeom>
        </p:spPr>
      </p:pic>
      <p:grpSp>
        <p:nvGrpSpPr>
          <p:cNvPr id="7" name="グループ化 6">
            <a:extLst>
              <a:ext uri="{FF2B5EF4-FFF2-40B4-BE49-F238E27FC236}">
                <a16:creationId xmlns:a16="http://schemas.microsoft.com/office/drawing/2014/main" id="{2C1DA9B6-2C2A-4453-B6E9-16B4CF029252}"/>
              </a:ext>
            </a:extLst>
          </p:cNvPr>
          <p:cNvGrpSpPr/>
          <p:nvPr/>
        </p:nvGrpSpPr>
        <p:grpSpPr>
          <a:xfrm>
            <a:off x="3027570" y="6559"/>
            <a:ext cx="3077776" cy="3041081"/>
            <a:chOff x="3890211" y="912332"/>
            <a:chExt cx="2243889" cy="2192817"/>
          </a:xfrm>
        </p:grpSpPr>
        <p:grpSp>
          <p:nvGrpSpPr>
            <p:cNvPr id="4" name="グループ化 3">
              <a:extLst>
                <a:ext uri="{FF2B5EF4-FFF2-40B4-BE49-F238E27FC236}">
                  <a16:creationId xmlns:a16="http://schemas.microsoft.com/office/drawing/2014/main" id="{1AAAEAFC-F847-4371-B5D9-1112AF9C8A7B}"/>
                </a:ext>
              </a:extLst>
            </p:cNvPr>
            <p:cNvGrpSpPr/>
            <p:nvPr/>
          </p:nvGrpSpPr>
          <p:grpSpPr>
            <a:xfrm>
              <a:off x="3890211" y="1286685"/>
              <a:ext cx="2243889" cy="1818464"/>
              <a:chOff x="3890211" y="1286685"/>
              <a:chExt cx="2243889" cy="1818464"/>
            </a:xfrm>
          </p:grpSpPr>
          <p:sp>
            <p:nvSpPr>
              <p:cNvPr id="8" name="Rectangle 7">
                <a:extLst>
                  <a:ext uri="{FF2B5EF4-FFF2-40B4-BE49-F238E27FC236}">
                    <a16:creationId xmlns:a16="http://schemas.microsoft.com/office/drawing/2014/main" id="{AF80E1DB-50CE-94D8-7E4D-D06C83D26254}"/>
                  </a:ext>
                </a:extLst>
              </p:cNvPr>
              <p:cNvSpPr/>
              <p:nvPr/>
            </p:nvSpPr>
            <p:spPr>
              <a:xfrm>
                <a:off x="6030861" y="1749196"/>
                <a:ext cx="69612" cy="1257407"/>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B533E36-C7B5-80A0-D644-57A486A8B53B}"/>
                  </a:ext>
                </a:extLst>
              </p:cNvPr>
              <p:cNvSpPr/>
              <p:nvPr/>
            </p:nvSpPr>
            <p:spPr>
              <a:xfrm rot="5400000">
                <a:off x="5692004" y="1396959"/>
                <a:ext cx="54892" cy="758980"/>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962ECE-B536-DFC5-8228-2E9916471823}"/>
                  </a:ext>
                </a:extLst>
              </p:cNvPr>
              <p:cNvSpPr/>
              <p:nvPr/>
            </p:nvSpPr>
            <p:spPr>
              <a:xfrm>
                <a:off x="6052079" y="1777614"/>
                <a:ext cx="52916" cy="10530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136365-6075-6343-DF57-4107640F2BD3}"/>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b="1">
                    <a:solidFill>
                      <a:schemeClr val="accent1">
                        <a:lumMod val="75000"/>
                      </a:schemeClr>
                    </a:solidFill>
                    <a:latin typeface="Meiryo UI" panose="020B0604030504040204" pitchFamily="50" charset="-128"/>
                    <a:ea typeface="Meiryo UI" panose="020B0604030504040204" pitchFamily="50" charset="-128"/>
                  </a:rPr>
                  <a:t>倒した敵に応じた</a:t>
                </a:r>
                <a:endParaRPr lang="en-US" altLang="ja-JP" sz="1400" b="1">
                  <a:solidFill>
                    <a:schemeClr val="accent1">
                      <a:lumMod val="75000"/>
                    </a:schemeClr>
                  </a:solidFill>
                  <a:latin typeface="Meiryo UI" panose="020B0604030504040204" pitchFamily="50" charset="-128"/>
                  <a:ea typeface="Meiryo UI" panose="020B0604030504040204" pitchFamily="50" charset="-128"/>
                </a:endParaRPr>
              </a:p>
              <a:p>
                <a:pPr algn="ctr"/>
                <a:r>
                  <a:rPr lang="ja-JP" altLang="en-US" sz="1400">
                    <a:solidFill>
                      <a:schemeClr val="tx1">
                        <a:lumMod val="85000"/>
                        <a:lumOff val="15000"/>
                      </a:schemeClr>
                    </a:solidFill>
                    <a:latin typeface="Meiryo UI"/>
                    <a:ea typeface="Meiryo UI"/>
                  </a:rPr>
                  <a:t>スコアが表示される</a:t>
                </a:r>
                <a:endParaRPr lang="en-US" altLang="ja-JP" sz="1400">
                  <a:solidFill>
                    <a:schemeClr val="tx1">
                      <a:lumMod val="85000"/>
                      <a:lumOff val="15000"/>
                    </a:schemeClr>
                  </a:solidFill>
                  <a:latin typeface="Meiryo UI"/>
                  <a:ea typeface="Meiryo UI"/>
                </a:endParaRPr>
              </a:p>
              <a:p>
                <a:pPr algn="ctr"/>
                <a:r>
                  <a:rPr lang="ja-JP" altLang="en-US" sz="1400">
                    <a:solidFill>
                      <a:schemeClr val="tx1">
                        <a:lumMod val="85000"/>
                        <a:lumOff val="15000"/>
                      </a:schemeClr>
                    </a:solidFill>
                    <a:latin typeface="Meiryo UI"/>
                    <a:ea typeface="Meiryo UI"/>
                  </a:rPr>
                  <a:t>その下には</a:t>
                </a:r>
                <a:endParaRPr lang="en-US" altLang="ja-JP" sz="1400">
                  <a:solidFill>
                    <a:schemeClr val="tx1">
                      <a:lumMod val="85000"/>
                      <a:lumOff val="15000"/>
                    </a:schemeClr>
                  </a:solidFill>
                  <a:latin typeface="Meiryo UI"/>
                  <a:ea typeface="Meiryo UI"/>
                </a:endParaRPr>
              </a:p>
              <a:p>
                <a:pPr algn="ctr"/>
                <a:r>
                  <a:rPr lang="ja-JP" altLang="en-US" sz="1400" b="1">
                    <a:solidFill>
                      <a:srgbClr val="0070C0"/>
                    </a:solidFill>
                    <a:latin typeface="Meiryo UI"/>
                    <a:ea typeface="Meiryo UI"/>
                  </a:rPr>
                  <a:t>ステージクリアにかかった</a:t>
                </a:r>
                <a:r>
                  <a:rPr lang="ja-JP" altLang="en-US" sz="1400">
                    <a:solidFill>
                      <a:srgbClr val="252525"/>
                    </a:solidFill>
                    <a:latin typeface="Meiryo UI"/>
                    <a:ea typeface="Meiryo UI"/>
                  </a:rPr>
                  <a:t>時間が表示される</a:t>
                </a:r>
                <a:endParaRPr lang="en-US" altLang="ja-JP" sz="1400">
                  <a:solidFill>
                    <a:srgbClr val="252525"/>
                  </a:solidFill>
                  <a:latin typeface="Meiryo UI"/>
                  <a:ea typeface="Meiryo UI"/>
                </a:endParaRPr>
              </a:p>
            </p:txBody>
          </p:sp>
          <p:sp>
            <p:nvSpPr>
              <p:cNvPr id="12" name="Oval 11">
                <a:extLst>
                  <a:ext uri="{FF2B5EF4-FFF2-40B4-BE49-F238E27FC236}">
                    <a16:creationId xmlns:a16="http://schemas.microsoft.com/office/drawing/2014/main" id="{97D7D61B-1A70-1567-11A8-F92C536E256A}"/>
                  </a:ext>
                </a:extLst>
              </p:cNvPr>
              <p:cNvSpPr/>
              <p:nvPr/>
            </p:nvSpPr>
            <p:spPr>
              <a:xfrm>
                <a:off x="6000750" y="2971799"/>
                <a:ext cx="133350" cy="133350"/>
              </a:xfrm>
              <a:prstGeom prst="ellipse">
                <a:avLst/>
              </a:prstGeom>
              <a:solidFill>
                <a:srgbClr val="7F7F7F"/>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正方形/長方形 5">
              <a:extLst>
                <a:ext uri="{FF2B5EF4-FFF2-40B4-BE49-F238E27FC236}">
                  <a16:creationId xmlns:a16="http://schemas.microsoft.com/office/drawing/2014/main" id="{62C0FF64-89A5-4A6A-A38E-794C189EF129}"/>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スコア</a:t>
              </a:r>
            </a:p>
          </p:txBody>
        </p:sp>
      </p:grpSp>
      <p:sp>
        <p:nvSpPr>
          <p:cNvPr id="13" name="Rectangle 12">
            <a:extLst>
              <a:ext uri="{FF2B5EF4-FFF2-40B4-BE49-F238E27FC236}">
                <a16:creationId xmlns:a16="http://schemas.microsoft.com/office/drawing/2014/main" id="{ADDF8455-4DC7-F374-BFC4-562EE5C39A0C}"/>
              </a:ext>
            </a:extLst>
          </p:cNvPr>
          <p:cNvSpPr/>
          <p:nvPr/>
        </p:nvSpPr>
        <p:spPr>
          <a:xfrm>
            <a:off x="7455713" y="3441405"/>
            <a:ext cx="3907692" cy="1458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クリア時のスコアに応じた</a:t>
            </a:r>
          </a:p>
          <a:p>
            <a:pPr algn="ctr"/>
            <a:r>
              <a:rPr lang="ja-JP" altLang="en-US">
                <a:ea typeface="ＭＳ Ｐゴシック"/>
              </a:rPr>
              <a:t>スキルポイントを使用し、</a:t>
            </a:r>
          </a:p>
          <a:p>
            <a:pPr algn="ctr"/>
            <a:r>
              <a:rPr lang="ja-JP" altLang="en-US" b="1">
                <a:solidFill>
                  <a:srgbClr val="FFFFFF"/>
                </a:solidFill>
                <a:ea typeface="ＭＳ Ｐゴシック"/>
              </a:rPr>
              <a:t>スキルツリーを開放</a:t>
            </a:r>
          </a:p>
          <a:p>
            <a:pPr algn="ctr"/>
            <a:r>
              <a:rPr lang="ja-JP" altLang="en-US">
                <a:ea typeface="ＭＳ Ｐゴシック"/>
              </a:rPr>
              <a:t>次のステージに進む</a:t>
            </a:r>
          </a:p>
          <a:p>
            <a:pPr algn="ctr"/>
            <a:endParaRPr lang="ja-JP" altLang="en-US">
              <a:ea typeface="ＭＳ Ｐゴシック"/>
            </a:endParaRPr>
          </a:p>
        </p:txBody>
      </p:sp>
    </p:spTree>
    <p:extLst>
      <p:ext uri="{BB962C8B-B14F-4D97-AF65-F5344CB8AC3E}">
        <p14:creationId xmlns:p14="http://schemas.microsoft.com/office/powerpoint/2010/main" val="998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 y="6025"/>
            <a:ext cx="12193232" cy="6857303"/>
          </a:xfrm>
          <a:prstGeom prst="rect">
            <a:avLst/>
          </a:prstGeom>
        </p:spPr>
      </p:pic>
      <p:sp>
        <p:nvSpPr>
          <p:cNvPr id="2" name="Title 1">
            <a:extLst>
              <a:ext uri="{FF2B5EF4-FFF2-40B4-BE49-F238E27FC236}">
                <a16:creationId xmlns:a16="http://schemas.microsoft.com/office/drawing/2014/main" id="{F058C25D-80AB-A2D6-86FB-77F6D2D4E9CE}"/>
              </a:ext>
            </a:extLst>
          </p:cNvPr>
          <p:cNvSpPr>
            <a:spLocks noGrp="1"/>
          </p:cNvSpPr>
          <p:nvPr>
            <p:ph type="title"/>
          </p:nvPr>
        </p:nvSpPr>
        <p:spPr/>
        <p:txBody>
          <a:bodyPr/>
          <a:lstStyle/>
          <a:p>
            <a:r>
              <a:rPr lang="ja-JP" altLang="en-US">
                <a:ea typeface="ＭＳ Ｐゴシック"/>
              </a:rPr>
              <a:t>ゲームサイクル</a:t>
            </a:r>
          </a:p>
        </p:txBody>
      </p:sp>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a:ea typeface="ＭＳ Ｐゴシック"/>
            </a:endParaRPr>
          </a:p>
          <a:p>
            <a:endParaRPr lang="ja-JP" altLang="en-US">
              <a:ea typeface="ＭＳ Ｐゴシック"/>
            </a:endParaRPr>
          </a:p>
          <a:p>
            <a:endParaRPr lang="ja-JP" altLang="en-US">
              <a:ea typeface="ＭＳ Ｐゴシック"/>
            </a:endParaRPr>
          </a:p>
        </p:txBody>
      </p:sp>
      <p:sp>
        <p:nvSpPr>
          <p:cNvPr id="8" name="Rectangle: Rounded Corners 7">
            <a:extLst>
              <a:ext uri="{FF2B5EF4-FFF2-40B4-BE49-F238E27FC236}">
                <a16:creationId xmlns:a16="http://schemas.microsoft.com/office/drawing/2014/main" id="{B50FAB12-A0E9-88D2-8757-295C76080EB8}"/>
              </a:ext>
            </a:extLst>
          </p:cNvPr>
          <p:cNvSpPr/>
          <p:nvPr/>
        </p:nvSpPr>
        <p:spPr>
          <a:xfrm>
            <a:off x="9460841" y="3617461"/>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ボスを倒して</a:t>
            </a:r>
          </a:p>
          <a:p>
            <a:pPr algn="ctr"/>
            <a:r>
              <a:rPr lang="ja-JP" altLang="en-US">
                <a:ea typeface="ＭＳ Ｐゴシック"/>
              </a:rPr>
              <a:t>工場を破壊する</a:t>
            </a:r>
          </a:p>
        </p:txBody>
      </p:sp>
      <p:sp>
        <p:nvSpPr>
          <p:cNvPr id="9" name="Rectangle: Rounded Corners 8">
            <a:extLst>
              <a:ext uri="{FF2B5EF4-FFF2-40B4-BE49-F238E27FC236}">
                <a16:creationId xmlns:a16="http://schemas.microsoft.com/office/drawing/2014/main" id="{36694B16-30A8-B6AE-2313-CC2F7EF9A860}"/>
              </a:ext>
            </a:extLst>
          </p:cNvPr>
          <p:cNvSpPr/>
          <p:nvPr/>
        </p:nvSpPr>
        <p:spPr>
          <a:xfrm>
            <a:off x="6877158" y="4994295"/>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クリア時のタイムで報酬を受け取る</a:t>
            </a:r>
          </a:p>
        </p:txBody>
      </p:sp>
      <p:sp>
        <p:nvSpPr>
          <p:cNvPr id="4" name="Rectangle: Rounded Corners 3">
            <a:extLst>
              <a:ext uri="{FF2B5EF4-FFF2-40B4-BE49-F238E27FC236}">
                <a16:creationId xmlns:a16="http://schemas.microsoft.com/office/drawing/2014/main" id="{49AA5A0C-B340-B92C-A4F3-E1BA2C34EE09}"/>
              </a:ext>
            </a:extLst>
          </p:cNvPr>
          <p:cNvSpPr/>
          <p:nvPr/>
        </p:nvSpPr>
        <p:spPr>
          <a:xfrm>
            <a:off x="7700848" y="1608570"/>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敵を倒してフィールドを進む</a:t>
            </a:r>
          </a:p>
        </p:txBody>
      </p:sp>
      <p:sp>
        <p:nvSpPr>
          <p:cNvPr id="15" name="Rectangle: Rounded Corners 14">
            <a:extLst>
              <a:ext uri="{FF2B5EF4-FFF2-40B4-BE49-F238E27FC236}">
                <a16:creationId xmlns:a16="http://schemas.microsoft.com/office/drawing/2014/main" id="{4E30D961-05D8-4AF6-1610-5702BC2789BF}"/>
              </a:ext>
            </a:extLst>
          </p:cNvPr>
          <p:cNvSpPr/>
          <p:nvPr/>
        </p:nvSpPr>
        <p:spPr>
          <a:xfrm>
            <a:off x="932457" y="2665390"/>
            <a:ext cx="2117010" cy="119408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解放されたコマンド技や、強化された技を使う必要がある</a:t>
            </a:r>
          </a:p>
        </p:txBody>
      </p:sp>
      <p:sp>
        <p:nvSpPr>
          <p:cNvPr id="19" name="Rectangle: Rounded Corners 18">
            <a:extLst>
              <a:ext uri="{FF2B5EF4-FFF2-40B4-BE49-F238E27FC236}">
                <a16:creationId xmlns:a16="http://schemas.microsoft.com/office/drawing/2014/main" id="{E57DAD22-A8F6-D7D5-D58B-D5559621C47A}"/>
              </a:ext>
            </a:extLst>
          </p:cNvPr>
          <p:cNvSpPr/>
          <p:nvPr/>
        </p:nvSpPr>
        <p:spPr>
          <a:xfrm>
            <a:off x="3573056" y="1358268"/>
            <a:ext cx="2247352" cy="1294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クリアタイムを縮めたくなる</a:t>
            </a:r>
          </a:p>
          <a:p>
            <a:pPr algn="ctr"/>
            <a:r>
              <a:rPr lang="ja-JP" altLang="en-US">
                <a:ea typeface="ＭＳ Ｐゴシック"/>
              </a:rPr>
              <a:t>より強い敵と戦いたい</a:t>
            </a:r>
          </a:p>
        </p:txBody>
      </p:sp>
      <p:sp>
        <p:nvSpPr>
          <p:cNvPr id="20" name="Rectangle: Rounded Corners 19">
            <a:extLst>
              <a:ext uri="{FF2B5EF4-FFF2-40B4-BE49-F238E27FC236}">
                <a16:creationId xmlns:a16="http://schemas.microsoft.com/office/drawing/2014/main" id="{2ADD582A-8714-3166-E4F5-ABA99465B24C}"/>
              </a:ext>
            </a:extLst>
          </p:cNvPr>
          <p:cNvSpPr/>
          <p:nvPr/>
        </p:nvSpPr>
        <p:spPr>
          <a:xfrm>
            <a:off x="2640190" y="4807089"/>
            <a:ext cx="2006721" cy="10637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出現する敵</a:t>
            </a:r>
          </a:p>
          <a:p>
            <a:pPr algn="ctr"/>
            <a:r>
              <a:rPr lang="ja-JP" altLang="en-US">
                <a:ea typeface="ＭＳ Ｐゴシック"/>
              </a:rPr>
              <a:t>が強くなる</a:t>
            </a:r>
          </a:p>
        </p:txBody>
      </p:sp>
      <p:grpSp>
        <p:nvGrpSpPr>
          <p:cNvPr id="38" name="Group 37">
            <a:extLst>
              <a:ext uri="{FF2B5EF4-FFF2-40B4-BE49-F238E27FC236}">
                <a16:creationId xmlns:a16="http://schemas.microsoft.com/office/drawing/2014/main" id="{BBD79558-E28B-C5D9-9B52-EBBE8B41CEA5}"/>
              </a:ext>
            </a:extLst>
          </p:cNvPr>
          <p:cNvGrpSpPr/>
          <p:nvPr/>
        </p:nvGrpSpPr>
        <p:grpSpPr>
          <a:xfrm rot="5400000">
            <a:off x="9553490" y="2483382"/>
            <a:ext cx="1469741" cy="413032"/>
            <a:chOff x="9432517" y="773720"/>
            <a:chExt cx="1924966" cy="620625"/>
          </a:xfrm>
        </p:grpSpPr>
        <p:sp>
          <p:nvSpPr>
            <p:cNvPr id="36" name="Arrow: Bent-Up 15">
              <a:extLst>
                <a:ext uri="{FF2B5EF4-FFF2-40B4-BE49-F238E27FC236}">
                  <a16:creationId xmlns:a16="http://schemas.microsoft.com/office/drawing/2014/main" id="{2ACA8A69-7E4E-2867-D554-118870A50107}"/>
                </a:ext>
              </a:extLst>
            </p:cNvPr>
            <p:cNvSpPr/>
            <p:nvPr/>
          </p:nvSpPr>
          <p:spPr>
            <a:xfrm>
              <a:off x="9432517" y="797864"/>
              <a:ext cx="1891029" cy="596481"/>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C81FDF2-B844-7C77-12AA-15D9F239C205}"/>
                </a:ext>
              </a:extLst>
            </p:cNvPr>
            <p:cNvSpPr/>
            <p:nvPr/>
          </p:nvSpPr>
          <p:spPr>
            <a:xfrm>
              <a:off x="10975311" y="773720"/>
              <a:ext cx="382172" cy="386862"/>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0A2C428A-9D9E-BA57-1A67-901E3A03DA17}"/>
              </a:ext>
            </a:extLst>
          </p:cNvPr>
          <p:cNvGrpSpPr/>
          <p:nvPr/>
        </p:nvGrpSpPr>
        <p:grpSpPr>
          <a:xfrm rot="10800000">
            <a:off x="8853431" y="5200025"/>
            <a:ext cx="1593508" cy="372208"/>
            <a:chOff x="9377176" y="865780"/>
            <a:chExt cx="2057056" cy="513356"/>
          </a:xfrm>
        </p:grpSpPr>
        <p:sp>
          <p:nvSpPr>
            <p:cNvPr id="48" name="Arrow: Bent-Up 15">
              <a:extLst>
                <a:ext uri="{FF2B5EF4-FFF2-40B4-BE49-F238E27FC236}">
                  <a16:creationId xmlns:a16="http://schemas.microsoft.com/office/drawing/2014/main" id="{22E7B27E-0D29-C3F1-6355-C759864612E1}"/>
                </a:ext>
              </a:extLst>
            </p:cNvPr>
            <p:cNvSpPr/>
            <p:nvPr/>
          </p:nvSpPr>
          <p:spPr>
            <a:xfrm>
              <a:off x="9377176" y="889116"/>
              <a:ext cx="2057056"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00342618-0AFE-751A-2F79-EA8DF9061DA8}"/>
                </a:ext>
              </a:extLst>
            </p:cNvPr>
            <p:cNvSpPr/>
            <p:nvPr/>
          </p:nvSpPr>
          <p:spPr>
            <a:xfrm>
              <a:off x="11051601" y="865780"/>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CC77F54A-3AED-3272-8FE5-7A1595C4DD96}"/>
              </a:ext>
            </a:extLst>
          </p:cNvPr>
          <p:cNvGrpSpPr/>
          <p:nvPr/>
        </p:nvGrpSpPr>
        <p:grpSpPr>
          <a:xfrm>
            <a:off x="1810369" y="1760138"/>
            <a:ext cx="1655763" cy="491950"/>
            <a:chOff x="9321832" y="850571"/>
            <a:chExt cx="2111942" cy="513356"/>
          </a:xfrm>
        </p:grpSpPr>
        <p:sp>
          <p:nvSpPr>
            <p:cNvPr id="61" name="Arrow: Bent-Up 15">
              <a:extLst>
                <a:ext uri="{FF2B5EF4-FFF2-40B4-BE49-F238E27FC236}">
                  <a16:creationId xmlns:a16="http://schemas.microsoft.com/office/drawing/2014/main" id="{83331AC4-A925-DB9F-A4BC-70CED42BCAE6}"/>
                </a:ext>
              </a:extLst>
            </p:cNvPr>
            <p:cNvSpPr/>
            <p:nvPr/>
          </p:nvSpPr>
          <p:spPr>
            <a:xfrm>
              <a:off x="9321832" y="873907"/>
              <a:ext cx="2057057"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570D3C8-0B72-2842-A469-1F62BDA8CE06}"/>
                </a:ext>
              </a:extLst>
            </p:cNvPr>
            <p:cNvSpPr/>
            <p:nvPr/>
          </p:nvSpPr>
          <p:spPr>
            <a:xfrm>
              <a:off x="11051601" y="850571"/>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00823E58-556D-C8CC-84B9-5029C5F997DB}"/>
              </a:ext>
            </a:extLst>
          </p:cNvPr>
          <p:cNvGrpSpPr/>
          <p:nvPr/>
        </p:nvGrpSpPr>
        <p:grpSpPr>
          <a:xfrm>
            <a:off x="8051844" y="2516452"/>
            <a:ext cx="566749" cy="2341225"/>
            <a:chOff x="8051844" y="2516452"/>
            <a:chExt cx="566749" cy="2341225"/>
          </a:xfrm>
        </p:grpSpPr>
        <p:sp>
          <p:nvSpPr>
            <p:cNvPr id="81" name="Rectangle 80">
              <a:extLst>
                <a:ext uri="{FF2B5EF4-FFF2-40B4-BE49-F238E27FC236}">
                  <a16:creationId xmlns:a16="http://schemas.microsoft.com/office/drawing/2014/main" id="{7028BFB6-5A0C-9030-B86D-7705593729FF}"/>
                </a:ext>
              </a:extLst>
            </p:cNvPr>
            <p:cNvSpPr/>
            <p:nvPr/>
          </p:nvSpPr>
          <p:spPr>
            <a:xfrm rot="1200000">
              <a:off x="8051844" y="2630293"/>
              <a:ext cx="123302" cy="2227384"/>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9F42E15D-499F-1D40-6D44-52A89D3162D8}"/>
                </a:ext>
              </a:extLst>
            </p:cNvPr>
            <p:cNvSpPr/>
            <p:nvPr/>
          </p:nvSpPr>
          <p:spPr>
            <a:xfrm rot="10800000">
              <a:off x="8404733" y="2516452"/>
              <a:ext cx="213860" cy="27448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D17DA445-E0E3-BAE4-0248-683B71D8D8BF}"/>
              </a:ext>
            </a:extLst>
          </p:cNvPr>
          <p:cNvGrpSpPr/>
          <p:nvPr/>
        </p:nvGrpSpPr>
        <p:grpSpPr>
          <a:xfrm>
            <a:off x="5027440" y="5240177"/>
            <a:ext cx="1628964" cy="271513"/>
            <a:chOff x="5217940" y="7134983"/>
            <a:chExt cx="1560929" cy="203479"/>
          </a:xfrm>
        </p:grpSpPr>
        <p:sp>
          <p:nvSpPr>
            <p:cNvPr id="94" name="Rectangle 93">
              <a:extLst>
                <a:ext uri="{FF2B5EF4-FFF2-40B4-BE49-F238E27FC236}">
                  <a16:creationId xmlns:a16="http://schemas.microsoft.com/office/drawing/2014/main" id="{2FD83602-A202-BEC7-9E26-427EF2883CE6}"/>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352F8A6-EDF0-3842-6419-F71DF3DC3B64}"/>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Isosceles Triangle 95">
              <a:extLst>
                <a:ext uri="{FF2B5EF4-FFF2-40B4-BE49-F238E27FC236}">
                  <a16:creationId xmlns:a16="http://schemas.microsoft.com/office/drawing/2014/main" id="{3210890D-96AA-3BBD-ECB4-AC46E40293A2}"/>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011190F8-C909-D2D1-1CBC-73A2D079C02C}"/>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4898A2E9-1FA9-627F-7542-0715831C283A}"/>
              </a:ext>
            </a:extLst>
          </p:cNvPr>
          <p:cNvSpPr/>
          <p:nvPr/>
        </p:nvSpPr>
        <p:spPr>
          <a:xfrm>
            <a:off x="5247557" y="5353508"/>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E37841FB-3431-3C3C-5704-6535128D6B11}"/>
              </a:ext>
            </a:extLst>
          </p:cNvPr>
          <p:cNvGrpSpPr/>
          <p:nvPr/>
        </p:nvGrpSpPr>
        <p:grpSpPr>
          <a:xfrm rot="10800000">
            <a:off x="5966332" y="1851998"/>
            <a:ext cx="1628964" cy="271513"/>
            <a:chOff x="5217940" y="7134983"/>
            <a:chExt cx="1560929" cy="203479"/>
          </a:xfrm>
        </p:grpSpPr>
        <p:sp>
          <p:nvSpPr>
            <p:cNvPr id="100" name="Rectangle 99">
              <a:extLst>
                <a:ext uri="{FF2B5EF4-FFF2-40B4-BE49-F238E27FC236}">
                  <a16:creationId xmlns:a16="http://schemas.microsoft.com/office/drawing/2014/main" id="{24E843F4-FDCB-5438-1B0D-AB6F05E0357C}"/>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475095D-B11A-A264-F9A8-A063E2CD7229}"/>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Isosceles Triangle 101">
              <a:extLst>
                <a:ext uri="{FF2B5EF4-FFF2-40B4-BE49-F238E27FC236}">
                  <a16:creationId xmlns:a16="http://schemas.microsoft.com/office/drawing/2014/main" id="{FDF3E3DC-7195-0264-F842-F8F5A8463185}"/>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Isosceles Triangle 102">
              <a:extLst>
                <a:ext uri="{FF2B5EF4-FFF2-40B4-BE49-F238E27FC236}">
                  <a16:creationId xmlns:a16="http://schemas.microsoft.com/office/drawing/2014/main" id="{4E3184C4-A247-5E00-84C9-3E63486F4E6F}"/>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a:extLst>
              <a:ext uri="{FF2B5EF4-FFF2-40B4-BE49-F238E27FC236}">
                <a16:creationId xmlns:a16="http://schemas.microsoft.com/office/drawing/2014/main" id="{9FE7FA6E-D742-7401-036A-30B8EE3F4C9C}"/>
              </a:ext>
            </a:extLst>
          </p:cNvPr>
          <p:cNvSpPr/>
          <p:nvPr/>
        </p:nvSpPr>
        <p:spPr>
          <a:xfrm>
            <a:off x="6202778" y="1970772"/>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Isosceles Triangle 106">
            <a:extLst>
              <a:ext uri="{FF2B5EF4-FFF2-40B4-BE49-F238E27FC236}">
                <a16:creationId xmlns:a16="http://schemas.microsoft.com/office/drawing/2014/main" id="{E9264289-5F69-681C-BA39-46AC27AF1E93}"/>
              </a:ext>
            </a:extLst>
          </p:cNvPr>
          <p:cNvSpPr/>
          <p:nvPr/>
        </p:nvSpPr>
        <p:spPr>
          <a:xfrm rot="1500000">
            <a:off x="8195479" y="2974026"/>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Isosceles Triangle 108">
            <a:extLst>
              <a:ext uri="{FF2B5EF4-FFF2-40B4-BE49-F238E27FC236}">
                <a16:creationId xmlns:a16="http://schemas.microsoft.com/office/drawing/2014/main" id="{49D2D085-0A5C-47B9-8E00-861A70085BD4}"/>
              </a:ext>
            </a:extLst>
          </p:cNvPr>
          <p:cNvSpPr/>
          <p:nvPr/>
        </p:nvSpPr>
        <p:spPr>
          <a:xfrm rot="1500000">
            <a:off x="7909729" y="37496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137939C-DC1B-EEAB-33B3-BB9B257C882E}"/>
              </a:ext>
            </a:extLst>
          </p:cNvPr>
          <p:cNvSpPr/>
          <p:nvPr/>
        </p:nvSpPr>
        <p:spPr>
          <a:xfrm rot="6600000" flipV="1">
            <a:off x="7333431" y="3553054"/>
            <a:ext cx="1639773" cy="9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Bent-Up 15">
            <a:extLst>
              <a:ext uri="{FF2B5EF4-FFF2-40B4-BE49-F238E27FC236}">
                <a16:creationId xmlns:a16="http://schemas.microsoft.com/office/drawing/2014/main" id="{91891EC2-A5F0-57E5-6359-24534D870C60}"/>
              </a:ext>
            </a:extLst>
          </p:cNvPr>
          <p:cNvSpPr/>
          <p:nvPr/>
        </p:nvSpPr>
        <p:spPr>
          <a:xfrm rot="16200000">
            <a:off x="1305753" y="4553889"/>
            <a:ext cx="1394845" cy="371804"/>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94788C9-4EA2-AA84-864A-18607903E612}"/>
              </a:ext>
            </a:extLst>
          </p:cNvPr>
          <p:cNvSpPr/>
          <p:nvPr/>
        </p:nvSpPr>
        <p:spPr>
          <a:xfrm rot="16200000">
            <a:off x="1815491" y="4010883"/>
            <a:ext cx="221967" cy="257315"/>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Isosceles Triangle 111">
            <a:extLst>
              <a:ext uri="{FF2B5EF4-FFF2-40B4-BE49-F238E27FC236}">
                <a16:creationId xmlns:a16="http://schemas.microsoft.com/office/drawing/2014/main" id="{71B9A998-8A6B-7EC1-2E55-B2B725E877AA}"/>
              </a:ext>
            </a:extLst>
          </p:cNvPr>
          <p:cNvSpPr/>
          <p:nvPr/>
        </p:nvSpPr>
        <p:spPr>
          <a:xfrm>
            <a:off x="1786515" y="437556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CB534345-96FA-0B38-23B7-FBF4E6270FFD}"/>
              </a:ext>
            </a:extLst>
          </p:cNvPr>
          <p:cNvSpPr/>
          <p:nvPr/>
        </p:nvSpPr>
        <p:spPr>
          <a:xfrm>
            <a:off x="1786514" y="4879027"/>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40627DA3-B4A1-A3E8-B6C3-5AE41D990A38}"/>
              </a:ext>
            </a:extLst>
          </p:cNvPr>
          <p:cNvSpPr/>
          <p:nvPr/>
        </p:nvSpPr>
        <p:spPr>
          <a:xfrm rot="5400000">
            <a:off x="1505289" y="4711854"/>
            <a:ext cx="803689"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Isosceles Triangle 122">
            <a:extLst>
              <a:ext uri="{FF2B5EF4-FFF2-40B4-BE49-F238E27FC236}">
                <a16:creationId xmlns:a16="http://schemas.microsoft.com/office/drawing/2014/main" id="{8DE2B963-63EC-5320-4FF9-CB06A061F2AD}"/>
              </a:ext>
            </a:extLst>
          </p:cNvPr>
          <p:cNvSpPr/>
          <p:nvPr/>
        </p:nvSpPr>
        <p:spPr>
          <a:xfrm rot="-5400000">
            <a:off x="9286771"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Isosceles Triangle 123">
            <a:extLst>
              <a:ext uri="{FF2B5EF4-FFF2-40B4-BE49-F238E27FC236}">
                <a16:creationId xmlns:a16="http://schemas.microsoft.com/office/drawing/2014/main" id="{173E5F05-6F45-D833-A735-10DCBFD96E4A}"/>
              </a:ext>
            </a:extLst>
          </p:cNvPr>
          <p:cNvSpPr/>
          <p:nvPr/>
        </p:nvSpPr>
        <p:spPr>
          <a:xfrm rot="-5400000">
            <a:off x="9885485"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2CDCE7A-E07A-AA48-1F64-1F4B0192C609}"/>
              </a:ext>
            </a:extLst>
          </p:cNvPr>
          <p:cNvSpPr/>
          <p:nvPr/>
        </p:nvSpPr>
        <p:spPr>
          <a:xfrm>
            <a:off x="9190605" y="5441196"/>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125">
            <a:extLst>
              <a:ext uri="{FF2B5EF4-FFF2-40B4-BE49-F238E27FC236}">
                <a16:creationId xmlns:a16="http://schemas.microsoft.com/office/drawing/2014/main" id="{03B8950D-1609-9E9D-BA8C-58FB16817F17}"/>
              </a:ext>
            </a:extLst>
          </p:cNvPr>
          <p:cNvSpPr/>
          <p:nvPr/>
        </p:nvSpPr>
        <p:spPr>
          <a:xfrm rot="10800000">
            <a:off x="10244713" y="28107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Isosceles Triangle 126">
            <a:extLst>
              <a:ext uri="{FF2B5EF4-FFF2-40B4-BE49-F238E27FC236}">
                <a16:creationId xmlns:a16="http://schemas.microsoft.com/office/drawing/2014/main" id="{9C900AD6-AF4C-F710-4E72-FD7501B7E737}"/>
              </a:ext>
            </a:extLst>
          </p:cNvPr>
          <p:cNvSpPr/>
          <p:nvPr/>
        </p:nvSpPr>
        <p:spPr>
          <a:xfrm rot="10800000">
            <a:off x="10244713" y="22773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E940C71F-C17F-EB1D-4460-8A4C5A2DC2E2}"/>
              </a:ext>
            </a:extLst>
          </p:cNvPr>
          <p:cNvSpPr/>
          <p:nvPr/>
        </p:nvSpPr>
        <p:spPr>
          <a:xfrm rot="5400000">
            <a:off x="9898176" y="2567367"/>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Isosceles Triangle 128">
            <a:extLst>
              <a:ext uri="{FF2B5EF4-FFF2-40B4-BE49-F238E27FC236}">
                <a16:creationId xmlns:a16="http://schemas.microsoft.com/office/drawing/2014/main" id="{0F7D6996-AB97-D10D-4B97-9D0DED3BC822}"/>
              </a:ext>
            </a:extLst>
          </p:cNvPr>
          <p:cNvSpPr/>
          <p:nvPr/>
        </p:nvSpPr>
        <p:spPr>
          <a:xfrm rot="5400000">
            <a:off x="2167515" y="18065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Isosceles Triangle 129">
            <a:extLst>
              <a:ext uri="{FF2B5EF4-FFF2-40B4-BE49-F238E27FC236}">
                <a16:creationId xmlns:a16="http://schemas.microsoft.com/office/drawing/2014/main" id="{41247D6B-FECA-EAB3-0CE2-AF8208BB37AA}"/>
              </a:ext>
            </a:extLst>
          </p:cNvPr>
          <p:cNvSpPr/>
          <p:nvPr/>
        </p:nvSpPr>
        <p:spPr>
          <a:xfrm rot="5400000">
            <a:off x="2613829" y="1806533"/>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562DCAC0-95BA-A92C-BC47-8CE4609C30E8}"/>
              </a:ext>
            </a:extLst>
          </p:cNvPr>
          <p:cNvSpPr/>
          <p:nvPr/>
        </p:nvSpPr>
        <p:spPr>
          <a:xfrm rot="-5400000" flipV="1">
            <a:off x="2468673" y="1435830"/>
            <a:ext cx="85234" cy="930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27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4F33-EB38-5424-244F-A72D33FF0166}"/>
              </a:ext>
            </a:extLst>
          </p:cNvPr>
          <p:cNvSpPr>
            <a:spLocks noGrp="1"/>
          </p:cNvSpPr>
          <p:nvPr>
            <p:ph type="title"/>
          </p:nvPr>
        </p:nvSpPr>
        <p:spPr>
          <a:xfrm>
            <a:off x="640080" y="325369"/>
            <a:ext cx="4368602" cy="1956841"/>
          </a:xfrm>
        </p:spPr>
        <p:txBody>
          <a:bodyPr anchor="b">
            <a:normAutofit/>
          </a:bodyPr>
          <a:lstStyle/>
          <a:p>
            <a:r>
              <a:rPr lang="ja-JP" altLang="en-US" sz="5400"/>
              <a:t>今後の目標</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2BFF3B-B355-4983-EE15-ADF50298FA5C}"/>
              </a:ext>
            </a:extLst>
          </p:cNvPr>
          <p:cNvSpPr>
            <a:spLocks noGrp="1"/>
          </p:cNvSpPr>
          <p:nvPr>
            <p:ph idx="1"/>
          </p:nvPr>
        </p:nvSpPr>
        <p:spPr>
          <a:xfrm>
            <a:off x="640080" y="2872899"/>
            <a:ext cx="4243589" cy="3320668"/>
          </a:xfrm>
        </p:spPr>
        <p:txBody>
          <a:bodyPr vert="horz" lIns="91440" tIns="45720" rIns="91440" bIns="45720" rtlCol="0">
            <a:normAutofit/>
          </a:bodyPr>
          <a:lstStyle/>
          <a:p>
            <a:r>
              <a:rPr lang="ja-JP" altLang="en-US" sz="1700">
                <a:ea typeface="ＭＳ Ｐゴシック"/>
              </a:rPr>
              <a:t>コマンドスキルを増やして自由度上げる</a:t>
            </a:r>
          </a:p>
          <a:p>
            <a:r>
              <a:rPr lang="ja-JP" altLang="en-US" sz="1700">
                <a:ea typeface="ＭＳ Ｐゴシック"/>
              </a:rPr>
              <a:t>新しいステージを追加して体験の向上</a:t>
            </a:r>
          </a:p>
          <a:p>
            <a:r>
              <a:rPr lang="ja-JP" altLang="en-US" sz="1700">
                <a:ea typeface="ＭＳ Ｐゴシック"/>
              </a:rPr>
              <a:t>オプションの導入</a:t>
            </a:r>
          </a:p>
          <a:p>
            <a:r>
              <a:rPr lang="ja-JP" altLang="en-US" sz="1700">
                <a:ea typeface="ＭＳ Ｐゴシック"/>
              </a:rPr>
              <a:t>ボスエネミーなど新しい敵の追加</a:t>
            </a:r>
          </a:p>
          <a:p>
            <a:r>
              <a:rPr lang="ja-JP" altLang="en-US" sz="1700">
                <a:ea typeface="ＭＳ Ｐゴシック"/>
              </a:rPr>
              <a:t>エフェクトやカメラシェイクを追加して爽快感を上げる</a:t>
            </a:r>
          </a:p>
          <a:p>
            <a:r>
              <a:rPr lang="ja-JP" altLang="en-US" sz="1700">
                <a:ea typeface="ＭＳ Ｐゴシック"/>
              </a:rPr>
              <a:t>モデルデザインの刷新</a:t>
            </a:r>
          </a:p>
          <a:p>
            <a:r>
              <a:rPr lang="ja-JP" altLang="en-US" sz="1700">
                <a:ea typeface="ＭＳ Ｐゴシック"/>
              </a:rPr>
              <a:t>レベルデザインの調整</a:t>
            </a:r>
          </a:p>
          <a:p>
            <a:endParaRPr lang="ja-JP" altLang="en-US" sz="1700">
              <a:ea typeface="ＭＳ Ｐゴシック"/>
            </a:endParaRPr>
          </a:p>
          <a:p>
            <a:endParaRPr lang="ja-JP" altLang="en-US" sz="1700">
              <a:ea typeface="ＭＳ Ｐゴシック"/>
            </a:endParaRPr>
          </a:p>
          <a:p>
            <a:endParaRPr lang="ja-JP" altLang="en-US" sz="1700">
              <a:ea typeface="ＭＳ Ｐゴシック"/>
            </a:endParaRPr>
          </a:p>
        </p:txBody>
      </p:sp>
      <p:pic>
        <p:nvPicPr>
          <p:cNvPr id="5" name="Picture 4">
            <a:extLst>
              <a:ext uri="{FF2B5EF4-FFF2-40B4-BE49-F238E27FC236}">
                <a16:creationId xmlns:a16="http://schemas.microsoft.com/office/drawing/2014/main" id="{0E2FA863-A726-82A7-7D33-F4A38AA77322}"/>
              </a:ext>
            </a:extLst>
          </p:cNvPr>
          <p:cNvPicPr>
            <a:picLocks noChangeAspect="1"/>
          </p:cNvPicPr>
          <p:nvPr/>
        </p:nvPicPr>
        <p:blipFill>
          <a:blip r:embed="rId2"/>
          <a:srcRect l="10648" r="3293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90225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84F5B-0F34-E462-A36F-6B7853939887}"/>
              </a:ext>
            </a:extLst>
          </p:cNvPr>
          <p:cNvSpPr>
            <a:spLocks noGrp="1"/>
          </p:cNvSpPr>
          <p:nvPr>
            <p:ph type="title"/>
          </p:nvPr>
        </p:nvSpPr>
        <p:spPr/>
        <p:txBody>
          <a:bodyPr/>
          <a:lstStyle/>
          <a:p>
            <a:r>
              <a:rPr lang="ja-JP" altLang="en-US">
                <a:ea typeface="ＭＳ Ｐゴシック"/>
              </a:rPr>
              <a:t>以下</a:t>
            </a:r>
            <a:r>
              <a:rPr lang="en-US"/>
              <a:t>　</a:t>
            </a:r>
            <a:r>
              <a:rPr lang="ja-JP" altLang="en-US">
                <a:ea typeface="ＭＳ Ｐゴシック"/>
              </a:rPr>
              <a:t>廃棄ゾーン</a:t>
            </a:r>
            <a:endParaRPr lang="en-US">
              <a:ea typeface="ＭＳ Ｐゴシック"/>
            </a:endParaRPr>
          </a:p>
        </p:txBody>
      </p:sp>
    </p:spTree>
    <p:extLst>
      <p:ext uri="{BB962C8B-B14F-4D97-AF65-F5344CB8AC3E}">
        <p14:creationId xmlns:p14="http://schemas.microsoft.com/office/powerpoint/2010/main" val="2194115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0DB14A6-CF87-A3CE-AE14-4D0A298025E2}"/>
              </a:ext>
            </a:extLst>
          </p:cNvPr>
          <p:cNvPicPr>
            <a:picLocks noChangeAspect="1"/>
          </p:cNvPicPr>
          <p:nvPr/>
        </p:nvPicPr>
        <p:blipFill>
          <a:blip r:embed="rId2">
            <a:alphaModFix amt="52000"/>
          </a:blip>
          <a:stretch>
            <a:fillRect/>
          </a:stretch>
        </p:blipFill>
        <p:spPr>
          <a:xfrm>
            <a:off x="1" y="3443"/>
            <a:ext cx="12191998" cy="6851114"/>
          </a:xfrm>
          <a:prstGeom prst="rect">
            <a:avLst/>
          </a:prstGeom>
        </p:spPr>
      </p:pic>
      <p:sp>
        <p:nvSpPr>
          <p:cNvPr id="2" name="Title 1">
            <a:extLst>
              <a:ext uri="{FF2B5EF4-FFF2-40B4-BE49-F238E27FC236}">
                <a16:creationId xmlns:a16="http://schemas.microsoft.com/office/drawing/2014/main" id="{82813108-9FAD-5736-E6BC-4C3CFE0CF807}"/>
              </a:ext>
            </a:extLst>
          </p:cNvPr>
          <p:cNvSpPr>
            <a:spLocks noGrp="1"/>
          </p:cNvSpPr>
          <p:nvPr>
            <p:ph type="title"/>
          </p:nvPr>
        </p:nvSpPr>
        <p:spPr/>
        <p:txBody>
          <a:bodyPr/>
          <a:lstStyle/>
          <a:p>
            <a:r>
              <a:rPr lang="ja-JP" altLang="en-US">
                <a:ea typeface="ＭＳ Ｐゴシック"/>
              </a:rPr>
              <a:t>ターゲット層　対応予定ハード</a:t>
            </a:r>
            <a:endParaRPr kumimoji="1" lang="en-US"/>
          </a:p>
        </p:txBody>
      </p:sp>
      <p:sp>
        <p:nvSpPr>
          <p:cNvPr id="3" name="Content Placeholder 2">
            <a:extLst>
              <a:ext uri="{FF2B5EF4-FFF2-40B4-BE49-F238E27FC236}">
                <a16:creationId xmlns:a16="http://schemas.microsoft.com/office/drawing/2014/main" id="{3C74C281-788B-5151-4C75-94456E7F4158}"/>
              </a:ext>
            </a:extLst>
          </p:cNvPr>
          <p:cNvSpPr>
            <a:spLocks noGrp="1"/>
          </p:cNvSpPr>
          <p:nvPr>
            <p:ph idx="1"/>
          </p:nvPr>
        </p:nvSpPr>
        <p:spPr/>
        <p:txBody>
          <a:bodyPr vert="horz" lIns="91440" tIns="45720" rIns="91440" bIns="45720" rtlCol="0" anchor="t">
            <a:normAutofit/>
          </a:bodyPr>
          <a:lstStyle/>
          <a:p>
            <a:pPr marL="0" indent="0">
              <a:buNone/>
            </a:pPr>
            <a:r>
              <a:rPr lang="ja-JP" altLang="en-US">
                <a:ea typeface="ＭＳ Ｐゴシック"/>
              </a:rPr>
              <a:t>格闘ゲームに興味はあるがPvPに苦手意識がある</a:t>
            </a:r>
          </a:p>
          <a:p>
            <a:pPr marL="0" indent="0">
              <a:buNone/>
            </a:pPr>
            <a:r>
              <a:rPr lang="ja-JP" altLang="en-US">
                <a:ea typeface="ＭＳ Ｐゴシック"/>
              </a:rPr>
              <a:t>ロボットが支配する世界観がすき</a:t>
            </a:r>
          </a:p>
          <a:p>
            <a:pPr marL="0" indent="0">
              <a:buNone/>
            </a:pPr>
            <a:r>
              <a:rPr lang="ja-JP" altLang="en-US">
                <a:ea typeface="ＭＳ Ｐゴシック"/>
              </a:rPr>
              <a:t>カジュアルなデザインのゲームを遊ぶ</a:t>
            </a:r>
          </a:p>
          <a:p>
            <a:pPr marL="0" indent="0">
              <a:buNone/>
            </a:pPr>
            <a:r>
              <a:rPr lang="ja-JP" altLang="en-US">
                <a:ea typeface="ＭＳ Ｐゴシック"/>
              </a:rPr>
              <a:t>10代・20代</a:t>
            </a:r>
          </a:p>
          <a:p>
            <a:pPr marL="0" indent="0">
              <a:buNone/>
            </a:pPr>
            <a:r>
              <a:rPr lang="ja-JP" altLang="en-US">
                <a:ea typeface="ＭＳ Ｐゴシック"/>
              </a:rPr>
              <a:t>対応ハード　PC</a:t>
            </a:r>
          </a:p>
          <a:p>
            <a:pPr marL="0" indent="0">
              <a:buNone/>
            </a:pPr>
            <a:endParaRPr lang="ja-JP" altLang="en-US">
              <a:ea typeface="ＭＳ Ｐゴシック"/>
            </a:endParaRPr>
          </a:p>
          <a:p>
            <a:pPr marL="0" indent="0">
              <a:buNone/>
            </a:pPr>
            <a:endParaRPr lang="ja-JP" altLang="en-US">
              <a:ea typeface="ＭＳ Ｐゴシック"/>
            </a:endParaRPr>
          </a:p>
        </p:txBody>
      </p:sp>
    </p:spTree>
    <p:extLst>
      <p:ext uri="{BB962C8B-B14F-4D97-AF65-F5344CB8AC3E}">
        <p14:creationId xmlns:p14="http://schemas.microsoft.com/office/powerpoint/2010/main" val="3447613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B22C2-5AF8-57E9-979B-0872F7C348B0}"/>
              </a:ext>
            </a:extLst>
          </p:cNvPr>
          <p:cNvSpPr>
            <a:spLocks noGrp="1"/>
          </p:cNvSpPr>
          <p:nvPr>
            <p:ph type="title"/>
          </p:nvPr>
        </p:nvSpPr>
        <p:spPr/>
        <p:txBody>
          <a:bodyPr/>
          <a:lstStyle/>
          <a:p>
            <a:r>
              <a:rPr lang="ja-JP" altLang="en-US">
                <a:ea typeface="ＭＳ Ｐゴシック"/>
              </a:rPr>
              <a:t>ストーリー</a:t>
            </a:r>
          </a:p>
        </p:txBody>
      </p:sp>
      <p:sp>
        <p:nvSpPr>
          <p:cNvPr id="3" name="Content Placeholder 2">
            <a:extLst>
              <a:ext uri="{FF2B5EF4-FFF2-40B4-BE49-F238E27FC236}">
                <a16:creationId xmlns:a16="http://schemas.microsoft.com/office/drawing/2014/main" id="{B7C004FF-23F4-ADD5-8698-F22922F36EFF}"/>
              </a:ext>
            </a:extLst>
          </p:cNvPr>
          <p:cNvSpPr>
            <a:spLocks noGrp="1"/>
          </p:cNvSpPr>
          <p:nvPr>
            <p:ph idx="1"/>
          </p:nvPr>
        </p:nvSpPr>
        <p:spPr>
          <a:xfrm>
            <a:off x="838200" y="1987550"/>
            <a:ext cx="10515600" cy="4351338"/>
          </a:xfrm>
        </p:spPr>
        <p:txBody>
          <a:bodyPr vert="horz" lIns="91440" tIns="45720" rIns="91440" bIns="45720" rtlCol="0" anchor="t">
            <a:normAutofit fontScale="55000" lnSpcReduction="20000"/>
          </a:bodyPr>
          <a:lstStyle/>
          <a:p>
            <a:pPr marL="0" indent="0">
              <a:buNone/>
            </a:pPr>
            <a:endParaRPr lang="ja-JP" altLang="en-US">
              <a:ea typeface="ＭＳ Ｐゴシック"/>
            </a:endParaRPr>
          </a:p>
          <a:p>
            <a:r>
              <a:rPr lang="ja-JP" altLang="en-US">
                <a:ea typeface="ＭＳ Ｐゴシック"/>
              </a:rPr>
              <a:t>機械が人間に成り代わり営みを行う世界。</a:t>
            </a:r>
          </a:p>
          <a:p>
            <a:r>
              <a:rPr lang="ja-JP" altLang="en-US">
                <a:ea typeface="ＭＳ Ｐゴシック"/>
              </a:rPr>
              <a:t>ある企業の台頭を機にロボットの回路が焼き切れる事件が相次いだ。</a:t>
            </a:r>
          </a:p>
          <a:p>
            <a:r>
              <a:rPr lang="ja-JP" altLang="en-US">
                <a:ea typeface="ＭＳ Ｐゴシック"/>
              </a:rPr>
              <a:t>プレイヤーの所属する自警団は調査の過程で企業の出す煙が原因であることを突き止め、工場の破壊を目標とする。</a:t>
            </a:r>
          </a:p>
          <a:p>
            <a:r>
              <a:rPr lang="ja-JP" altLang="en-US">
                <a:ea typeface="ＭＳ Ｐゴシック"/>
              </a:rPr>
              <a:t>企業は、自警団組織の抹消を目論み、ロボットを送り込む</a:t>
            </a: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endParaRPr lang="ja-JP" altLang="en-US">
              <a:ea typeface="ＭＳ Ｐゴシック"/>
            </a:endParaRPr>
          </a:p>
          <a:p>
            <a:r>
              <a:rPr lang="ja-JP" altLang="en-US" sz="800">
                <a:ea typeface="ＭＳ Ｐゴシック"/>
              </a:rPr>
              <a:t>個人的に兄弟機だったらいいな世界支配しようとしているロボットと双子機が</a:t>
            </a:r>
          </a:p>
        </p:txBody>
      </p:sp>
    </p:spTree>
    <p:extLst>
      <p:ext uri="{BB962C8B-B14F-4D97-AF65-F5344CB8AC3E}">
        <p14:creationId xmlns:p14="http://schemas.microsoft.com/office/powerpoint/2010/main" val="3321065712"/>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8</Slides>
  <Notes>1</Notes>
  <HiddenSlides>0</HiddenSlide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Office テーマ</vt:lpstr>
      <vt:lpstr>Bad robots </vt:lpstr>
      <vt:lpstr>コマンドを駆使して戦う   横スクロールアクション</vt:lpstr>
      <vt:lpstr>ゲーム画面</vt:lpstr>
      <vt:lpstr>ゲームサイクル</vt:lpstr>
      <vt:lpstr>今後の目標</vt:lpstr>
      <vt:lpstr>以下　廃棄ゾーン</vt:lpstr>
      <vt:lpstr>ターゲット層　対応予定ハード</vt:lpstr>
      <vt:lpstr>ストーリー</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robots </dc:title>
  <dc:creator/>
  <cp:revision>39</cp:revision>
  <dcterms:created xsi:type="dcterms:W3CDTF">2025-09-04T02:38:04Z</dcterms:created>
  <dcterms:modified xsi:type="dcterms:W3CDTF">2025-11-21T06:20:31Z</dcterms:modified>
</cp:coreProperties>
</file>

<file path=docProps/thumbnail.jpeg>
</file>